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3.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0" r:id="rId5"/>
    <p:sldMasterId id="2147483676" r:id="rId6"/>
    <p:sldMasterId id="2147483687" r:id="rId7"/>
    <p:sldMasterId id="2147483698" r:id="rId8"/>
  </p:sldMasterIdLst>
  <p:notesMasterIdLst>
    <p:notesMasterId r:id="rId19"/>
  </p:notesMasterIdLst>
  <p:handoutMasterIdLst>
    <p:handoutMasterId r:id="rId20"/>
  </p:handoutMasterIdLst>
  <p:sldIdLst>
    <p:sldId id="256" r:id="rId9"/>
    <p:sldId id="2072577689" r:id="rId10"/>
    <p:sldId id="2072577690" r:id="rId11"/>
    <p:sldId id="2072577691" r:id="rId12"/>
    <p:sldId id="2072577692" r:id="rId13"/>
    <p:sldId id="2072577693" r:id="rId14"/>
    <p:sldId id="2072577694" r:id="rId15"/>
    <p:sldId id="2072577695" r:id="rId16"/>
    <p:sldId id="2072577696" r:id="rId17"/>
    <p:sldId id="26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AEEBDAF-3FF1-429F-9F6D-EACF8E19F09C}">
          <p14:sldIdLst>
            <p14:sldId id="256"/>
            <p14:sldId id="2072577689"/>
            <p14:sldId id="2072577690"/>
            <p14:sldId id="2072577691"/>
            <p14:sldId id="2072577692"/>
            <p14:sldId id="2072577693"/>
            <p14:sldId id="2072577694"/>
            <p14:sldId id="2072577695"/>
            <p14:sldId id="2072577696"/>
            <p14:sldId id="269"/>
          </p14:sldIdLst>
        </p14:section>
        <p14:section name="Backup" id="{CAF34598-5321-4746-A060-446B94C59102}">
          <p14:sldIdLst/>
        </p14:section>
      </p14:sectionLst>
    </p:ext>
    <p:ext uri="{EFAFB233-063F-42B5-8137-9DF3F51BA10A}">
      <p15:sldGuideLst xmlns:p15="http://schemas.microsoft.com/office/powerpoint/2012/main">
        <p15:guide id="1" orient="horz" pos="2160"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FFBF00"/>
    <a:srgbClr val="E13B32"/>
    <a:srgbClr val="9B2842"/>
    <a:srgbClr val="59315E"/>
    <a:srgbClr val="046937"/>
    <a:srgbClr val="005E5E"/>
    <a:srgbClr val="039590"/>
    <a:srgbClr val="00A2E1"/>
    <a:srgbClr val="0033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649"/>
    <p:restoredTop sz="92517" autoAdjust="0"/>
  </p:normalViewPr>
  <p:slideViewPr>
    <p:cSldViewPr snapToGrid="0" snapToObjects="1" showGuides="1">
      <p:cViewPr varScale="1">
        <p:scale>
          <a:sx n="118" d="100"/>
          <a:sy n="118" d="100"/>
        </p:scale>
        <p:origin x="1408" y="20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5033CCE-8881-4C6E-96C9-F73D9B13D2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a:p>
            <a:endParaRPr lang="en-US"/>
          </a:p>
        </p:txBody>
      </p:sp>
      <p:sp>
        <p:nvSpPr>
          <p:cNvPr id="3" name="Date Placeholder 2">
            <a:extLst>
              <a:ext uri="{FF2B5EF4-FFF2-40B4-BE49-F238E27FC236}">
                <a16:creationId xmlns:a16="http://schemas.microsoft.com/office/drawing/2014/main" id="{5C487B5E-3BE0-4682-AA02-71E73A90A05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DB7AD27-FEEB-48F2-8DBC-34EE54C0D073}" type="datetimeFigureOut">
              <a:rPr lang="en-US" smtClean="0"/>
              <a:t>8/26/24</a:t>
            </a:fld>
            <a:endParaRPr lang="en-US"/>
          </a:p>
        </p:txBody>
      </p:sp>
      <p:sp>
        <p:nvSpPr>
          <p:cNvPr id="4" name="Footer Placeholder 3">
            <a:extLst>
              <a:ext uri="{FF2B5EF4-FFF2-40B4-BE49-F238E27FC236}">
                <a16:creationId xmlns:a16="http://schemas.microsoft.com/office/drawing/2014/main" id="{D2D24AB9-7C8B-4EE3-81C7-59ACC72104D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a:p>
            <a:endParaRPr lang="en-US"/>
          </a:p>
        </p:txBody>
      </p:sp>
      <p:sp>
        <p:nvSpPr>
          <p:cNvPr id="5" name="Slide Number Placeholder 4">
            <a:extLst>
              <a:ext uri="{FF2B5EF4-FFF2-40B4-BE49-F238E27FC236}">
                <a16:creationId xmlns:a16="http://schemas.microsoft.com/office/drawing/2014/main" id="{8616E254-59AF-4297-93A1-7BA30AECFEA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B580670-67EF-4C9A-9279-AFC07975EC08}" type="slidenum">
              <a:rPr lang="en-US" smtClean="0"/>
              <a:t>‹#›</a:t>
            </a:fld>
            <a:endParaRPr lang="en-US"/>
          </a:p>
        </p:txBody>
      </p:sp>
    </p:spTree>
    <p:extLst>
      <p:ext uri="{BB962C8B-B14F-4D97-AF65-F5344CB8AC3E}">
        <p14:creationId xmlns:p14="http://schemas.microsoft.com/office/powerpoint/2010/main" val="186852986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0CCD45-0204-DA40-9221-6028047A14CA}" type="datetimeFigureOut">
              <a:rPr lang="en-US" smtClean="0"/>
              <a:t>8/26/24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20B9D3-44F8-964F-A52B-CB34C5AC3546}" type="slidenum">
              <a:rPr lang="en-US" smtClean="0"/>
              <a:t>‹#›</a:t>
            </a:fld>
            <a:endParaRPr lang="en-US"/>
          </a:p>
        </p:txBody>
      </p:sp>
    </p:spTree>
    <p:extLst>
      <p:ext uri="{BB962C8B-B14F-4D97-AF65-F5344CB8AC3E}">
        <p14:creationId xmlns:p14="http://schemas.microsoft.com/office/powerpoint/2010/main" val="464390644"/>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a:p>
            <a:endParaRPr lang="en-US"/>
          </a:p>
        </p:txBody>
      </p:sp>
      <p:sp>
        <p:nvSpPr>
          <p:cNvPr id="5" name="Footer Placeholder 4"/>
          <p:cNvSpPr>
            <a:spLocks noGrp="1"/>
          </p:cNvSpPr>
          <p:nvPr>
            <p:ph type="ftr" sz="quarter" idx="4"/>
          </p:nvPr>
        </p:nvSpPr>
        <p:spPr/>
        <p:txBody>
          <a:bodyPr/>
          <a:lstStyle/>
          <a:p>
            <a:endParaRPr lang="en-US"/>
          </a:p>
          <a:p>
            <a:endParaRPr lang="en-US"/>
          </a:p>
        </p:txBody>
      </p:sp>
      <p:sp>
        <p:nvSpPr>
          <p:cNvPr id="6" name="Slide Number Placeholder 5"/>
          <p:cNvSpPr>
            <a:spLocks noGrp="1"/>
          </p:cNvSpPr>
          <p:nvPr>
            <p:ph type="sldNum" sz="quarter" idx="5"/>
          </p:nvPr>
        </p:nvSpPr>
        <p:spPr/>
        <p:txBody>
          <a:bodyPr/>
          <a:lstStyle/>
          <a:p>
            <a:fld id="{8E20B9D3-44F8-964F-A52B-CB34C5AC3546}" type="slidenum">
              <a:rPr lang="en-US" smtClean="0"/>
              <a:t>1</a:t>
            </a:fld>
            <a:endParaRPr lang="en-US"/>
          </a:p>
        </p:txBody>
      </p:sp>
    </p:spTree>
    <p:extLst>
      <p:ext uri="{BB962C8B-B14F-4D97-AF65-F5344CB8AC3E}">
        <p14:creationId xmlns:p14="http://schemas.microsoft.com/office/powerpoint/2010/main" val="28818623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3.xml"/><Relationship Id="rId4" Type="http://schemas.openxmlformats.org/officeDocument/2006/relationships/image" Target="../media/image7.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Master" Target="../slideMasters/slideMaster3.xml"/><Relationship Id="rId4" Type="http://schemas.openxmlformats.org/officeDocument/2006/relationships/image" Target="../media/image7.png"/></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01b">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E9322D4-2899-7849-8A64-33D212168740}"/>
              </a:ext>
            </a:extLst>
          </p:cNvPr>
          <p:cNvPicPr>
            <a:picLocks noChangeAspect="1"/>
          </p:cNvPicPr>
          <p:nvPr userDrawn="1"/>
        </p:nvPicPr>
        <p:blipFill rotWithShape="1">
          <a:blip r:embed="rId2" cstate="hqprint">
            <a:lum bright="70000" contrast="-70000"/>
            <a:alphaModFix amt="7000"/>
            <a:extLst>
              <a:ext uri="{28A0092B-C50C-407E-A947-70E740481C1C}">
                <a14:useLocalDpi xmlns:a14="http://schemas.microsoft.com/office/drawing/2010/main"/>
              </a:ext>
            </a:extLst>
          </a:blip>
          <a:srcRect t="-2"/>
          <a:stretch/>
        </p:blipFill>
        <p:spPr>
          <a:xfrm>
            <a:off x="5219700" y="1720444"/>
            <a:ext cx="6981444" cy="5137555"/>
          </a:xfrm>
          <a:prstGeom prst="rect">
            <a:avLst/>
          </a:prstGeom>
        </p:spPr>
      </p:pic>
      <p:sp>
        <p:nvSpPr>
          <p:cNvPr id="6" name="Title Placeholder 7">
            <a:extLst>
              <a:ext uri="{FF2B5EF4-FFF2-40B4-BE49-F238E27FC236}">
                <a16:creationId xmlns:a16="http://schemas.microsoft.com/office/drawing/2014/main" id="{C030E84F-4CFD-FA4C-B9DE-7E11AF642CA4}"/>
              </a:ext>
            </a:extLst>
          </p:cNvPr>
          <p:cNvSpPr>
            <a:spLocks noGrp="1"/>
          </p:cNvSpPr>
          <p:nvPr>
            <p:ph type="title" hasCustomPrompt="1"/>
          </p:nvPr>
        </p:nvSpPr>
        <p:spPr>
          <a:xfrm>
            <a:off x="3390900" y="1949733"/>
            <a:ext cx="5372100" cy="1661055"/>
          </a:xfrm>
          <a:prstGeom prst="rect">
            <a:avLst/>
          </a:prstGeom>
        </p:spPr>
        <p:txBody>
          <a:bodyPr vert="horz" lIns="0" tIns="0" rIns="0" bIns="0" rtlCol="0" anchor="b">
            <a:noAutofit/>
          </a:bodyPr>
          <a:lstStyle>
            <a:lvl1pPr algn="ctr">
              <a:defRPr sz="4800">
                <a:solidFill>
                  <a:schemeClr val="bg1"/>
                </a:solidFill>
              </a:defRPr>
            </a:lvl1pPr>
          </a:lstStyle>
          <a:p>
            <a:r>
              <a:rPr lang="en-US" dirty="0"/>
              <a:t>Title of Slideshow Goes Here</a:t>
            </a:r>
          </a:p>
        </p:txBody>
      </p:sp>
      <p:sp>
        <p:nvSpPr>
          <p:cNvPr id="7" name="Text Placeholder 24">
            <a:extLst>
              <a:ext uri="{FF2B5EF4-FFF2-40B4-BE49-F238E27FC236}">
                <a16:creationId xmlns:a16="http://schemas.microsoft.com/office/drawing/2014/main" id="{1B8C2BD0-8E54-F142-B445-334EF798BDB7}"/>
              </a:ext>
            </a:extLst>
          </p:cNvPr>
          <p:cNvSpPr>
            <a:spLocks noGrp="1"/>
          </p:cNvSpPr>
          <p:nvPr>
            <p:ph type="body" sz="quarter" idx="12" hasCustomPrompt="1"/>
          </p:nvPr>
        </p:nvSpPr>
        <p:spPr>
          <a:xfrm>
            <a:off x="3415563" y="5160489"/>
            <a:ext cx="5347436" cy="612333"/>
          </a:xfrm>
          <a:prstGeom prst="rect">
            <a:avLst/>
          </a:prstGeom>
        </p:spPr>
        <p:txBody>
          <a:bodyPr lIns="0" tIns="0" rIns="0" bIns="0"/>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0" i="0" baseline="0">
                <a:solidFill>
                  <a:schemeClr val="bg1">
                    <a:lumMod val="95000"/>
                  </a:schemeClr>
                </a:solidFill>
                <a:latin typeface="+mn-lt"/>
              </a:defRPr>
            </a:lvl1pPr>
          </a:lstStyle>
          <a:p>
            <a:pPr lvl="0"/>
            <a:r>
              <a:rPr lang="en-US" dirty="0"/>
              <a:t>Presenter’s Full Name</a:t>
            </a:r>
            <a:br>
              <a:rPr lang="en-US" dirty="0"/>
            </a:br>
            <a:r>
              <a:rPr lang="en-US" dirty="0"/>
              <a:t>Job Title</a:t>
            </a:r>
          </a:p>
        </p:txBody>
      </p:sp>
      <p:sp>
        <p:nvSpPr>
          <p:cNvPr id="8" name="Text Placeholder 24">
            <a:extLst>
              <a:ext uri="{FF2B5EF4-FFF2-40B4-BE49-F238E27FC236}">
                <a16:creationId xmlns:a16="http://schemas.microsoft.com/office/drawing/2014/main" id="{C343196B-C160-1A47-BD03-C11F15040C78}"/>
              </a:ext>
            </a:extLst>
          </p:cNvPr>
          <p:cNvSpPr>
            <a:spLocks noGrp="1"/>
          </p:cNvSpPr>
          <p:nvPr>
            <p:ph type="body" sz="quarter" idx="13" hasCustomPrompt="1"/>
          </p:nvPr>
        </p:nvSpPr>
        <p:spPr>
          <a:xfrm>
            <a:off x="3415562" y="4628060"/>
            <a:ext cx="5347437" cy="278615"/>
          </a:xfrm>
          <a:prstGeom prst="rect">
            <a:avLst/>
          </a:prstGeom>
        </p:spPr>
        <p:txBody>
          <a:bodyPr lIns="0" tIns="0" rIns="0" bIns="0">
            <a:normAutofit/>
          </a:bodyPr>
          <a:lstStyle>
            <a:lvl1pPr marL="0" indent="0" algn="ctr">
              <a:buNone/>
              <a:defRPr sz="1800" b="1" baseline="0">
                <a:solidFill>
                  <a:schemeClr val="bg1">
                    <a:lumMod val="95000"/>
                  </a:schemeClr>
                </a:solidFill>
                <a:latin typeface="+mn-lt"/>
              </a:defRPr>
            </a:lvl1pPr>
          </a:lstStyle>
          <a:p>
            <a:pPr lvl="0"/>
            <a:fld id="{F88B7636-D3D3-3441-A4CB-98F28D58B525}" type="datetime2">
              <a:rPr lang="en-US" smtClean="0"/>
              <a:t>Tuesday, July 16, 2019</a:t>
            </a:fld>
            <a:endParaRPr lang="en-US" dirty="0"/>
          </a:p>
        </p:txBody>
      </p:sp>
      <p:sp>
        <p:nvSpPr>
          <p:cNvPr id="9" name="Text Placeholder 24">
            <a:extLst>
              <a:ext uri="{FF2B5EF4-FFF2-40B4-BE49-F238E27FC236}">
                <a16:creationId xmlns:a16="http://schemas.microsoft.com/office/drawing/2014/main" id="{2D83168E-A3CE-6846-A659-C2FB60C044D8}"/>
              </a:ext>
            </a:extLst>
          </p:cNvPr>
          <p:cNvSpPr>
            <a:spLocks noGrp="1"/>
          </p:cNvSpPr>
          <p:nvPr>
            <p:ph type="body" sz="quarter" idx="11" hasCustomPrompt="1"/>
          </p:nvPr>
        </p:nvSpPr>
        <p:spPr>
          <a:xfrm>
            <a:off x="3390900" y="3864603"/>
            <a:ext cx="5372100" cy="278615"/>
          </a:xfrm>
          <a:prstGeom prst="rect">
            <a:avLst/>
          </a:prstGeom>
        </p:spPr>
        <p:txBody>
          <a:bodyPr lIns="0" tIns="0" rIns="0" bIns="0">
            <a:noAutofit/>
          </a:bodyPr>
          <a:lstStyle>
            <a:lvl1pPr marL="0" indent="0" algn="ctr">
              <a:buNone/>
              <a:defRPr sz="2400" b="0" i="0" kern="1000" cap="none" spc="50" baseline="0">
                <a:solidFill>
                  <a:schemeClr val="accent2"/>
                </a:solidFill>
                <a:latin typeface="+mj-lt"/>
                <a:cs typeface="Calibri" panose="020F0502020204030204" pitchFamily="34" charset="0"/>
              </a:defRPr>
            </a:lvl1pPr>
          </a:lstStyle>
          <a:p>
            <a:pPr lvl="0"/>
            <a:r>
              <a:rPr lang="en-US" dirty="0"/>
              <a:t>PRESENTATION SUBTITLE</a:t>
            </a:r>
          </a:p>
        </p:txBody>
      </p:sp>
      <p:pic>
        <p:nvPicPr>
          <p:cNvPr id="11" name="Picture 10">
            <a:extLst>
              <a:ext uri="{FF2B5EF4-FFF2-40B4-BE49-F238E27FC236}">
                <a16:creationId xmlns:a16="http://schemas.microsoft.com/office/drawing/2014/main" id="{82937861-6601-5746-987C-5C1BDD94D91B}"/>
              </a:ext>
            </a:extLst>
          </p:cNvPr>
          <p:cNvPicPr>
            <a:picLocks noChangeAspect="1"/>
          </p:cNvPicPr>
          <p:nvPr userDrawn="1"/>
        </p:nvPicPr>
        <p:blipFill>
          <a:blip r:embed="rId3"/>
          <a:stretch>
            <a:fillRect/>
          </a:stretch>
        </p:blipFill>
        <p:spPr>
          <a:xfrm>
            <a:off x="10239758" y="6219030"/>
            <a:ext cx="1592890" cy="385479"/>
          </a:xfrm>
          <a:prstGeom prst="rect">
            <a:avLst/>
          </a:prstGeom>
        </p:spPr>
      </p:pic>
      <p:pic>
        <p:nvPicPr>
          <p:cNvPr id="14" name="Picture 13">
            <a:extLst>
              <a:ext uri="{FF2B5EF4-FFF2-40B4-BE49-F238E27FC236}">
                <a16:creationId xmlns:a16="http://schemas.microsoft.com/office/drawing/2014/main" id="{585CF776-B4BE-8B4F-A20D-A4D8510BD143}"/>
              </a:ext>
            </a:extLst>
          </p:cNvPr>
          <p:cNvPicPr>
            <a:picLocks noChangeAspect="1"/>
          </p:cNvPicPr>
          <p:nvPr userDrawn="1"/>
        </p:nvPicPr>
        <p:blipFill>
          <a:blip r:embed="rId4"/>
          <a:stretch>
            <a:fillRect/>
          </a:stretch>
        </p:blipFill>
        <p:spPr>
          <a:xfrm>
            <a:off x="4658158" y="1149822"/>
            <a:ext cx="2671633" cy="799540"/>
          </a:xfrm>
          <a:prstGeom prst="rect">
            <a:avLst/>
          </a:prstGeom>
        </p:spPr>
      </p:pic>
    </p:spTree>
    <p:extLst>
      <p:ext uri="{BB962C8B-B14F-4D97-AF65-F5344CB8AC3E}">
        <p14:creationId xmlns:p14="http://schemas.microsoft.com/office/powerpoint/2010/main" val="3072174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01">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17078E8A-B48A-1648-98E5-B99B5A5CE1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104B0D-F0AE-C341-8168-1E904E833EFA}"/>
              </a:ext>
            </a:extLst>
          </p:cNvPr>
          <p:cNvSpPr>
            <a:spLocks noGrp="1"/>
          </p:cNvSpPr>
          <p:nvPr>
            <p:ph type="sldNum" sz="quarter" idx="12"/>
          </p:nvPr>
        </p:nvSpPr>
        <p:spPr/>
        <p:txBody>
          <a:bodyPr/>
          <a:lstStyle/>
          <a:p>
            <a:fld id="{28EF50A0-70BA-3541-B2E3-D966031D5400}" type="slidenum">
              <a:rPr lang="en-US" smtClean="0"/>
              <a:t>‹#›</a:t>
            </a:fld>
            <a:endParaRPr lang="en-US"/>
          </a:p>
        </p:txBody>
      </p:sp>
      <p:sp>
        <p:nvSpPr>
          <p:cNvPr id="10" name="Title 1">
            <a:extLst>
              <a:ext uri="{FF2B5EF4-FFF2-40B4-BE49-F238E27FC236}">
                <a16:creationId xmlns:a16="http://schemas.microsoft.com/office/drawing/2014/main" id="{E1DA75DD-F6D9-BE48-A8EE-852A07997DD1}"/>
              </a:ext>
            </a:extLst>
          </p:cNvPr>
          <p:cNvSpPr>
            <a:spLocks noGrp="1"/>
          </p:cNvSpPr>
          <p:nvPr>
            <p:ph type="title" hasCustomPrompt="1"/>
          </p:nvPr>
        </p:nvSpPr>
        <p:spPr>
          <a:xfrm>
            <a:off x="647700" y="5764488"/>
            <a:ext cx="10858500" cy="431798"/>
          </a:xfrm>
        </p:spPr>
        <p:txBody>
          <a:bodyPr anchor="b"/>
          <a:lstStyle>
            <a:lvl1pPr>
              <a:defRPr sz="2400" b="0" i="0">
                <a:solidFill>
                  <a:schemeClr val="accent1"/>
                </a:solidFill>
                <a:latin typeface="+mj-lt"/>
              </a:defRPr>
            </a:lvl1pPr>
          </a:lstStyle>
          <a:p>
            <a:r>
              <a:rPr lang="en-US" dirty="0"/>
              <a:t>OPRAH WINFREY</a:t>
            </a:r>
          </a:p>
        </p:txBody>
      </p:sp>
      <p:sp>
        <p:nvSpPr>
          <p:cNvPr id="11" name="Text Placeholder 3">
            <a:extLst>
              <a:ext uri="{FF2B5EF4-FFF2-40B4-BE49-F238E27FC236}">
                <a16:creationId xmlns:a16="http://schemas.microsoft.com/office/drawing/2014/main" id="{511A1276-38B2-9C47-9D09-184D44AE170F}"/>
              </a:ext>
            </a:extLst>
          </p:cNvPr>
          <p:cNvSpPr>
            <a:spLocks noGrp="1"/>
          </p:cNvSpPr>
          <p:nvPr>
            <p:ph type="body" sz="half" idx="2" hasCustomPrompt="1"/>
          </p:nvPr>
        </p:nvSpPr>
        <p:spPr>
          <a:xfrm>
            <a:off x="647700" y="1371600"/>
            <a:ext cx="9029700" cy="3972560"/>
          </a:xfrm>
          <a:prstGeom prst="rect">
            <a:avLst/>
          </a:prstGeom>
        </p:spPr>
        <p:txBody>
          <a:bodyPr anchor="ctr">
            <a:normAutofit/>
          </a:bodyPr>
          <a:lstStyle>
            <a:lvl1pPr marL="0" indent="0">
              <a:buNone/>
              <a:defRPr sz="3600">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Do the one thing you think you cannot do. Fail at it. Try again. Do better the second time. The only people who never tumble are those who never mount the high wire. This is your moment. Own it.</a:t>
            </a:r>
          </a:p>
        </p:txBody>
      </p:sp>
      <p:sp>
        <p:nvSpPr>
          <p:cNvPr id="12" name="Right Triangle 11">
            <a:extLst>
              <a:ext uri="{FF2B5EF4-FFF2-40B4-BE49-F238E27FC236}">
                <a16:creationId xmlns:a16="http://schemas.microsoft.com/office/drawing/2014/main" id="{3694DAF9-03AC-EF46-B85E-114CAA6A85F7}"/>
              </a:ext>
            </a:extLst>
          </p:cNvPr>
          <p:cNvSpPr/>
          <p:nvPr userDrawn="1"/>
        </p:nvSpPr>
        <p:spPr>
          <a:xfrm rot="10800000">
            <a:off x="8877300" y="0"/>
            <a:ext cx="3314700" cy="1371600"/>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6D63B4F0-3322-584F-A95D-1293707554F8}"/>
              </a:ext>
            </a:extLst>
          </p:cNvPr>
          <p:cNvSpPr txBox="1"/>
          <p:nvPr userDrawn="1"/>
        </p:nvSpPr>
        <p:spPr>
          <a:xfrm>
            <a:off x="11106150" y="103494"/>
            <a:ext cx="697627" cy="1323439"/>
          </a:xfrm>
          <a:prstGeom prst="rect">
            <a:avLst/>
          </a:prstGeom>
          <a:noFill/>
        </p:spPr>
        <p:txBody>
          <a:bodyPr wrap="none" rtlCol="0">
            <a:spAutoFit/>
          </a:bodyPr>
          <a:lstStyle/>
          <a:p>
            <a:r>
              <a:rPr lang="en-US" sz="8000" b="1" i="0" dirty="0">
                <a:solidFill>
                  <a:schemeClr val="bg1"/>
                </a:solidFill>
                <a:latin typeface="Times" pitchFamily="2" charset="0"/>
              </a:rPr>
              <a:t>”</a:t>
            </a:r>
          </a:p>
        </p:txBody>
      </p:sp>
      <p:sp>
        <p:nvSpPr>
          <p:cNvPr id="2" name="Date Placeholder 1">
            <a:extLst>
              <a:ext uri="{FF2B5EF4-FFF2-40B4-BE49-F238E27FC236}">
                <a16:creationId xmlns:a16="http://schemas.microsoft.com/office/drawing/2014/main" id="{8EC57ED7-FD6C-9D45-96E6-1B574D611170}"/>
              </a:ext>
            </a:extLst>
          </p:cNvPr>
          <p:cNvSpPr>
            <a:spLocks noGrp="1"/>
          </p:cNvSpPr>
          <p:nvPr>
            <p:ph type="dt" sz="half" idx="13"/>
          </p:nvPr>
        </p:nvSpPr>
        <p:spPr/>
        <p:txBody>
          <a:body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787249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02">
    <p:bg>
      <p:bgPr>
        <a:solidFill>
          <a:schemeClr val="accent1"/>
        </a:solid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17078E8A-B48A-1648-98E5-B99B5A5CE1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104B0D-F0AE-C341-8168-1E904E833EFA}"/>
              </a:ext>
            </a:extLst>
          </p:cNvPr>
          <p:cNvSpPr>
            <a:spLocks noGrp="1"/>
          </p:cNvSpPr>
          <p:nvPr>
            <p:ph type="sldNum" sz="quarter" idx="12"/>
          </p:nvPr>
        </p:nvSpPr>
        <p:spPr/>
        <p:txBody>
          <a:bodyPr/>
          <a:lstStyle/>
          <a:p>
            <a:fld id="{28EF50A0-70BA-3541-B2E3-D966031D5400}" type="slidenum">
              <a:rPr lang="en-US" smtClean="0"/>
              <a:t>‹#›</a:t>
            </a:fld>
            <a:endParaRPr lang="en-US"/>
          </a:p>
        </p:txBody>
      </p:sp>
      <p:sp>
        <p:nvSpPr>
          <p:cNvPr id="10" name="Title 1">
            <a:extLst>
              <a:ext uri="{FF2B5EF4-FFF2-40B4-BE49-F238E27FC236}">
                <a16:creationId xmlns:a16="http://schemas.microsoft.com/office/drawing/2014/main" id="{E1DA75DD-F6D9-BE48-A8EE-852A07997DD1}"/>
              </a:ext>
            </a:extLst>
          </p:cNvPr>
          <p:cNvSpPr>
            <a:spLocks noGrp="1"/>
          </p:cNvSpPr>
          <p:nvPr>
            <p:ph type="title" hasCustomPrompt="1"/>
          </p:nvPr>
        </p:nvSpPr>
        <p:spPr>
          <a:xfrm>
            <a:off x="647700" y="5764488"/>
            <a:ext cx="10858500" cy="431798"/>
          </a:xfrm>
        </p:spPr>
        <p:txBody>
          <a:bodyPr anchor="b"/>
          <a:lstStyle>
            <a:lvl1pPr>
              <a:defRPr sz="2400" b="0" i="0">
                <a:solidFill>
                  <a:schemeClr val="accent2"/>
                </a:solidFill>
              </a:defRPr>
            </a:lvl1pPr>
          </a:lstStyle>
          <a:p>
            <a:r>
              <a:rPr lang="en-US" dirty="0"/>
              <a:t>CARL SAGAN</a:t>
            </a:r>
          </a:p>
        </p:txBody>
      </p:sp>
      <p:sp>
        <p:nvSpPr>
          <p:cNvPr id="11" name="Text Placeholder 3">
            <a:extLst>
              <a:ext uri="{FF2B5EF4-FFF2-40B4-BE49-F238E27FC236}">
                <a16:creationId xmlns:a16="http://schemas.microsoft.com/office/drawing/2014/main" id="{511A1276-38B2-9C47-9D09-184D44AE170F}"/>
              </a:ext>
            </a:extLst>
          </p:cNvPr>
          <p:cNvSpPr>
            <a:spLocks noGrp="1"/>
          </p:cNvSpPr>
          <p:nvPr>
            <p:ph type="body" sz="half" idx="2" hasCustomPrompt="1"/>
          </p:nvPr>
        </p:nvSpPr>
        <p:spPr>
          <a:xfrm>
            <a:off x="647700" y="1371600"/>
            <a:ext cx="9029700" cy="3972560"/>
          </a:xfrm>
          <a:prstGeom prst="rect">
            <a:avLst/>
          </a:prstGeom>
        </p:spPr>
        <p:txBody>
          <a:bodyPr anchor="ctr">
            <a:normAutofit/>
          </a:bodyPr>
          <a:lstStyle>
            <a:lvl1pPr marL="0" indent="0">
              <a:buNone/>
              <a:defRPr sz="3600">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The dangers of not thinking clearly are much greater now than ever before. It's not that there's something new in our way of thinking - it's that credulous and confused thinking can be much more lethal in ways it was never before.</a:t>
            </a:r>
          </a:p>
        </p:txBody>
      </p:sp>
      <p:sp>
        <p:nvSpPr>
          <p:cNvPr id="12" name="Right Triangle 11">
            <a:extLst>
              <a:ext uri="{FF2B5EF4-FFF2-40B4-BE49-F238E27FC236}">
                <a16:creationId xmlns:a16="http://schemas.microsoft.com/office/drawing/2014/main" id="{3694DAF9-03AC-EF46-B85E-114CAA6A85F7}"/>
              </a:ext>
            </a:extLst>
          </p:cNvPr>
          <p:cNvSpPr/>
          <p:nvPr userDrawn="1"/>
        </p:nvSpPr>
        <p:spPr>
          <a:xfrm rot="10800000">
            <a:off x="8877300" y="0"/>
            <a:ext cx="3314700" cy="137160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6D63B4F0-3322-584F-A95D-1293707554F8}"/>
              </a:ext>
            </a:extLst>
          </p:cNvPr>
          <p:cNvSpPr txBox="1"/>
          <p:nvPr userDrawn="1"/>
        </p:nvSpPr>
        <p:spPr>
          <a:xfrm>
            <a:off x="11106150" y="103494"/>
            <a:ext cx="697627" cy="1323439"/>
          </a:xfrm>
          <a:prstGeom prst="rect">
            <a:avLst/>
          </a:prstGeom>
          <a:noFill/>
        </p:spPr>
        <p:txBody>
          <a:bodyPr wrap="none" rtlCol="0">
            <a:spAutoFit/>
          </a:bodyPr>
          <a:lstStyle/>
          <a:p>
            <a:r>
              <a:rPr lang="en-US" sz="8000" b="1" i="0" dirty="0">
                <a:solidFill>
                  <a:schemeClr val="bg1"/>
                </a:solidFill>
                <a:latin typeface="Times" pitchFamily="2" charset="0"/>
              </a:rPr>
              <a:t>”</a:t>
            </a:r>
          </a:p>
        </p:txBody>
      </p:sp>
      <p:sp>
        <p:nvSpPr>
          <p:cNvPr id="2" name="Date Placeholder 1">
            <a:extLst>
              <a:ext uri="{FF2B5EF4-FFF2-40B4-BE49-F238E27FC236}">
                <a16:creationId xmlns:a16="http://schemas.microsoft.com/office/drawing/2014/main" id="{7F9A59A9-7925-A045-B0AE-5E056D88EC0E}"/>
              </a:ext>
            </a:extLst>
          </p:cNvPr>
          <p:cNvSpPr>
            <a:spLocks noGrp="1"/>
          </p:cNvSpPr>
          <p:nvPr>
            <p:ph type="dt" sz="half" idx="13"/>
          </p:nvPr>
        </p:nvSpPr>
        <p:spPr/>
        <p:txBody>
          <a:body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32854103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ideo Layout">
    <p:spTree>
      <p:nvGrpSpPr>
        <p:cNvPr id="1" name=""/>
        <p:cNvGrpSpPr/>
        <p:nvPr/>
      </p:nvGrpSpPr>
      <p:grpSpPr>
        <a:xfrm>
          <a:off x="0" y="0"/>
          <a:ext cx="0" cy="0"/>
          <a:chOff x="0" y="0"/>
          <a:chExt cx="0" cy="0"/>
        </a:xfrm>
      </p:grpSpPr>
      <p:sp>
        <p:nvSpPr>
          <p:cNvPr id="7" name="Media Placeholder 6">
            <a:extLst>
              <a:ext uri="{FF2B5EF4-FFF2-40B4-BE49-F238E27FC236}">
                <a16:creationId xmlns:a16="http://schemas.microsoft.com/office/drawing/2014/main" id="{651829AD-925C-D648-941A-B8164158DCB5}"/>
              </a:ext>
            </a:extLst>
          </p:cNvPr>
          <p:cNvSpPr>
            <a:spLocks noGrp="1"/>
          </p:cNvSpPr>
          <p:nvPr>
            <p:ph type="media" sz="quarter" idx="13" hasCustomPrompt="1"/>
          </p:nvPr>
        </p:nvSpPr>
        <p:spPr>
          <a:xfrm>
            <a:off x="0" y="0"/>
            <a:ext cx="12192000" cy="6858000"/>
          </a:xfrm>
          <a:solidFill>
            <a:schemeClr val="bg1">
              <a:lumMod val="95000"/>
            </a:schemeClr>
          </a:solidFill>
        </p:spPr>
        <p:txBody>
          <a:bodyPr anchor="ctr">
            <a:normAutofit/>
          </a:bodyPr>
          <a:lstStyle>
            <a:lvl1pPr marL="0" indent="0" algn="ctr">
              <a:buNone/>
              <a:defRPr sz="4800">
                <a:solidFill>
                  <a:schemeClr val="bg1">
                    <a:lumMod val="50000"/>
                  </a:schemeClr>
                </a:solidFill>
              </a:defRPr>
            </a:lvl1pPr>
          </a:lstStyle>
          <a:p>
            <a:r>
              <a:rPr lang="en-US" dirty="0"/>
              <a:t>Insert Video Here</a:t>
            </a:r>
          </a:p>
        </p:txBody>
      </p:sp>
      <p:sp>
        <p:nvSpPr>
          <p:cNvPr id="6" name="Date Placeholder 5">
            <a:extLst>
              <a:ext uri="{FF2B5EF4-FFF2-40B4-BE49-F238E27FC236}">
                <a16:creationId xmlns:a16="http://schemas.microsoft.com/office/drawing/2014/main" id="{8C67814E-72FA-1843-9429-771699E30C46}"/>
              </a:ext>
            </a:extLst>
          </p:cNvPr>
          <p:cNvSpPr>
            <a:spLocks noGrp="1"/>
          </p:cNvSpPr>
          <p:nvPr>
            <p:ph type="dt" sz="half" idx="14"/>
          </p:nvPr>
        </p:nvSpPr>
        <p:spPr/>
        <p:txBody>
          <a:bodyPr/>
          <a:lstStyle/>
          <a:p>
            <a:r>
              <a:rPr lang="en-US" sz="900" b="1">
                <a:solidFill>
                  <a:srgbClr val="FFFFFF"/>
                </a:solidFill>
              </a:rPr>
              <a:t>PowerPoint Template Version r5v2</a:t>
            </a:r>
            <a:endParaRPr lang="en-US" sz="900" b="1" dirty="0">
              <a:solidFill>
                <a:srgbClr val="FFFFFF"/>
              </a:solidFill>
            </a:endParaRPr>
          </a:p>
        </p:txBody>
      </p:sp>
      <p:sp>
        <p:nvSpPr>
          <p:cNvPr id="8" name="Footer Placeholder 7">
            <a:extLst>
              <a:ext uri="{FF2B5EF4-FFF2-40B4-BE49-F238E27FC236}">
                <a16:creationId xmlns:a16="http://schemas.microsoft.com/office/drawing/2014/main" id="{9E135E99-1A4E-CB41-8257-0C2D81B5FDDA}"/>
              </a:ext>
            </a:extLst>
          </p:cNvPr>
          <p:cNvSpPr>
            <a:spLocks noGrp="1"/>
          </p:cNvSpPr>
          <p:nvPr>
            <p:ph type="ftr" sz="quarter" idx="15"/>
          </p:nvPr>
        </p:nvSpPr>
        <p:spPr/>
        <p:txBody>
          <a:bodyPr/>
          <a:lstStyle/>
          <a:p>
            <a:endParaRPr lang="en-US" dirty="0"/>
          </a:p>
        </p:txBody>
      </p:sp>
      <p:sp>
        <p:nvSpPr>
          <p:cNvPr id="9" name="Slide Number Placeholder 8">
            <a:extLst>
              <a:ext uri="{FF2B5EF4-FFF2-40B4-BE49-F238E27FC236}">
                <a16:creationId xmlns:a16="http://schemas.microsoft.com/office/drawing/2014/main" id="{615CF107-CE3B-1741-9E7F-7DA2BFC781FC}"/>
              </a:ext>
            </a:extLst>
          </p:cNvPr>
          <p:cNvSpPr>
            <a:spLocks noGrp="1"/>
          </p:cNvSpPr>
          <p:nvPr>
            <p:ph type="sldNum" sz="quarter" idx="16"/>
          </p:nvPr>
        </p:nvSpPr>
        <p:spPr/>
        <p:txBody>
          <a:bodyPr/>
          <a:lstStyle/>
          <a:p>
            <a:fld id="{28EF50A0-70BA-3541-B2E3-D966031D5400}" type="slidenum">
              <a:rPr lang="en-US" smtClean="0"/>
              <a:pPr/>
              <a:t>‹#›</a:t>
            </a:fld>
            <a:endParaRPr lang="en-US" dirty="0"/>
          </a:p>
        </p:txBody>
      </p:sp>
      <p:sp>
        <p:nvSpPr>
          <p:cNvPr id="10" name="object 24">
            <a:extLst>
              <a:ext uri="{FF2B5EF4-FFF2-40B4-BE49-F238E27FC236}">
                <a16:creationId xmlns:a16="http://schemas.microsoft.com/office/drawing/2014/main" id="{EF6F52C6-E8CB-2E4A-9F4C-90CE7452FB3A}"/>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solidFill>
                <a:schemeClr val="bg1"/>
              </a:solidFill>
            </a:endParaRPr>
          </a:p>
        </p:txBody>
      </p:sp>
      <p:pic>
        <p:nvPicPr>
          <p:cNvPr id="13" name="Picture 12">
            <a:extLst>
              <a:ext uri="{FF2B5EF4-FFF2-40B4-BE49-F238E27FC236}">
                <a16:creationId xmlns:a16="http://schemas.microsoft.com/office/drawing/2014/main" id="{FEE6CF26-B4D7-A54F-AB58-B27AA5BC1CA9}"/>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6174768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Master Slide">
    <p:spTree>
      <p:nvGrpSpPr>
        <p:cNvPr id="1" name=""/>
        <p:cNvGrpSpPr/>
        <p:nvPr/>
      </p:nvGrpSpPr>
      <p:grpSpPr>
        <a:xfrm>
          <a:off x="0" y="0"/>
          <a:ext cx="0" cy="0"/>
          <a:chOff x="0" y="0"/>
          <a:chExt cx="0" cy="0"/>
        </a:xfrm>
      </p:grpSpPr>
      <p:sp>
        <p:nvSpPr>
          <p:cNvPr id="7" name="Title Placeholder 42">
            <a:extLst>
              <a:ext uri="{FF2B5EF4-FFF2-40B4-BE49-F238E27FC236}">
                <a16:creationId xmlns:a16="http://schemas.microsoft.com/office/drawing/2014/main" id="{64112009-B4B2-7A40-9770-8E7277CE38F8}"/>
              </a:ext>
            </a:extLst>
          </p:cNvPr>
          <p:cNvSpPr>
            <a:spLocks noGrp="1"/>
          </p:cNvSpPr>
          <p:nvPr>
            <p:ph type="title" hasCustomPrompt="1"/>
          </p:nvPr>
        </p:nvSpPr>
        <p:spPr>
          <a:xfrm>
            <a:off x="647699" y="638464"/>
            <a:ext cx="10858499" cy="381000"/>
          </a:xfrm>
          <a:prstGeom prst="rect">
            <a:avLst/>
          </a:prstGeom>
          <a:noFill/>
        </p:spPr>
        <p:txBody>
          <a:bodyPr vert="horz" lIns="0" tIns="0" rIns="0" bIns="0" rtlCol="0" anchor="t">
            <a:noAutofit/>
          </a:bodyPr>
          <a:lstStyle/>
          <a:p>
            <a:r>
              <a:rPr lang="en-US" dirty="0"/>
              <a:t>Master Slide</a:t>
            </a:r>
          </a:p>
        </p:txBody>
      </p:sp>
      <p:sp>
        <p:nvSpPr>
          <p:cNvPr id="8" name="Text Placeholder 2">
            <a:extLst>
              <a:ext uri="{FF2B5EF4-FFF2-40B4-BE49-F238E27FC236}">
                <a16:creationId xmlns:a16="http://schemas.microsoft.com/office/drawing/2014/main" id="{FEAC3F55-1FC9-D24A-BF91-AABC0D4B3D97}"/>
              </a:ext>
            </a:extLst>
          </p:cNvPr>
          <p:cNvSpPr>
            <a:spLocks noGrp="1"/>
          </p:cNvSpPr>
          <p:nvPr>
            <p:ph idx="1" hasCustomPrompt="1"/>
          </p:nvPr>
        </p:nvSpPr>
        <p:spPr>
          <a:xfrm>
            <a:off x="647700" y="1371600"/>
            <a:ext cx="10858500" cy="4838700"/>
          </a:xfrm>
          <a:prstGeom prst="rect">
            <a:avLst/>
          </a:prstGeom>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9" name="Slide Number Placeholder 8">
            <a:extLst>
              <a:ext uri="{FF2B5EF4-FFF2-40B4-BE49-F238E27FC236}">
                <a16:creationId xmlns:a16="http://schemas.microsoft.com/office/drawing/2014/main" id="{EE70CFE5-7202-7E4C-BF60-FD45BC171CD6}"/>
              </a:ext>
            </a:extLst>
          </p:cNvPr>
          <p:cNvSpPr>
            <a:spLocks noGrp="1"/>
          </p:cNvSpPr>
          <p:nvPr>
            <p:ph type="sldNum" sz="quarter" idx="12"/>
          </p:nvPr>
        </p:nvSpPr>
        <p:spPr/>
        <p:txBody>
          <a:bodyPr/>
          <a:lstStyle/>
          <a:p>
            <a:fld id="{28EF50A0-70BA-3541-B2E3-D966031D5400}" type="slidenum">
              <a:rPr lang="en-US" smtClean="0"/>
              <a:pPr/>
              <a:t>‹#›</a:t>
            </a:fld>
            <a:endParaRPr lang="en-US" dirty="0"/>
          </a:p>
        </p:txBody>
      </p:sp>
      <p:sp>
        <p:nvSpPr>
          <p:cNvPr id="10" name="Footer Placeholder 4">
            <a:extLst>
              <a:ext uri="{FF2B5EF4-FFF2-40B4-BE49-F238E27FC236}">
                <a16:creationId xmlns:a16="http://schemas.microsoft.com/office/drawing/2014/main" id="{95AC897E-F36D-5A42-923E-430E1FCD1618}"/>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1" name="Date Placeholder 1">
            <a:extLst>
              <a:ext uri="{FF2B5EF4-FFF2-40B4-BE49-F238E27FC236}">
                <a16:creationId xmlns:a16="http://schemas.microsoft.com/office/drawing/2014/main" id="{86AA6051-B8B7-6447-82D7-5603D076D42D}"/>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25842287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00378-64BC-0C43-BAF2-CD95E06C7A3E}"/>
              </a:ext>
            </a:extLst>
          </p:cNvPr>
          <p:cNvSpPr>
            <a:spLocks noGrp="1"/>
          </p:cNvSpPr>
          <p:nvPr>
            <p:ph type="title"/>
          </p:nvPr>
        </p:nvSpPr>
        <p:spPr/>
        <p:txBody>
          <a:bodyPr/>
          <a:lstStyle/>
          <a:p>
            <a:r>
              <a:rPr lang="en-US" dirty="0"/>
              <a:t>Click to edit Master title style</a:t>
            </a:r>
          </a:p>
        </p:txBody>
      </p:sp>
      <p:sp>
        <p:nvSpPr>
          <p:cNvPr id="4" name="Slide Number Placeholder 3">
            <a:extLst>
              <a:ext uri="{FF2B5EF4-FFF2-40B4-BE49-F238E27FC236}">
                <a16:creationId xmlns:a16="http://schemas.microsoft.com/office/drawing/2014/main" id="{23AC5EC4-500F-7142-AEC5-701B021CF74D}"/>
              </a:ext>
            </a:extLst>
          </p:cNvPr>
          <p:cNvSpPr>
            <a:spLocks noGrp="1"/>
          </p:cNvSpPr>
          <p:nvPr>
            <p:ph type="sldNum" sz="quarter" idx="11"/>
          </p:nvPr>
        </p:nvSpPr>
        <p:spPr/>
        <p:txBody>
          <a:bodyPr/>
          <a:lstStyle/>
          <a:p>
            <a:fld id="{28EF50A0-70BA-3541-B2E3-D966031D5400}" type="slidenum">
              <a:rPr lang="en-US" smtClean="0"/>
              <a:pPr/>
              <a:t>‹#›</a:t>
            </a:fld>
            <a:endParaRPr lang="en-US" dirty="0"/>
          </a:p>
        </p:txBody>
      </p:sp>
      <p:sp>
        <p:nvSpPr>
          <p:cNvPr id="6" name="Footer Placeholder 4">
            <a:extLst>
              <a:ext uri="{FF2B5EF4-FFF2-40B4-BE49-F238E27FC236}">
                <a16:creationId xmlns:a16="http://schemas.microsoft.com/office/drawing/2014/main" id="{E63ED7E6-D529-104F-BE5A-A7DE200F958B}"/>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7" name="Date Placeholder 1">
            <a:extLst>
              <a:ext uri="{FF2B5EF4-FFF2-40B4-BE49-F238E27FC236}">
                <a16:creationId xmlns:a16="http://schemas.microsoft.com/office/drawing/2014/main" id="{FBE57400-3044-7A42-B99D-6A78A13BCF7A}"/>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5635573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80F631C-EF05-0543-A446-FF708C63E196}"/>
              </a:ext>
            </a:extLst>
          </p:cNvPr>
          <p:cNvSpPr>
            <a:spLocks noGrp="1"/>
          </p:cNvSpPr>
          <p:nvPr>
            <p:ph type="sldNum" sz="quarter" idx="10"/>
          </p:nvPr>
        </p:nvSpPr>
        <p:spPr/>
        <p:txBody>
          <a:bodyPr/>
          <a:lstStyle/>
          <a:p>
            <a:fld id="{28EF50A0-70BA-3541-B2E3-D966031D5400}" type="slidenum">
              <a:rPr lang="en-US" smtClean="0"/>
              <a:pPr/>
              <a:t>‹#›</a:t>
            </a:fld>
            <a:endParaRPr lang="en-US" dirty="0"/>
          </a:p>
        </p:txBody>
      </p:sp>
      <p:sp>
        <p:nvSpPr>
          <p:cNvPr id="4" name="Footer Placeholder 3">
            <a:extLst>
              <a:ext uri="{FF2B5EF4-FFF2-40B4-BE49-F238E27FC236}">
                <a16:creationId xmlns:a16="http://schemas.microsoft.com/office/drawing/2014/main" id="{1340E4C4-DC56-8D40-882F-81C4901BB30A}"/>
              </a:ext>
            </a:extLst>
          </p:cNvPr>
          <p:cNvSpPr>
            <a:spLocks noGrp="1"/>
          </p:cNvSpPr>
          <p:nvPr>
            <p:ph type="ftr" sz="quarter" idx="11"/>
          </p:nvPr>
        </p:nvSpPr>
        <p:spPr/>
        <p:txBody>
          <a:bodyPr/>
          <a:lstStyle/>
          <a:p>
            <a:endParaRPr lang="en-US" dirty="0"/>
          </a:p>
        </p:txBody>
      </p:sp>
      <p:sp>
        <p:nvSpPr>
          <p:cNvPr id="5" name="Date Placeholder 4">
            <a:extLst>
              <a:ext uri="{FF2B5EF4-FFF2-40B4-BE49-F238E27FC236}">
                <a16:creationId xmlns:a16="http://schemas.microsoft.com/office/drawing/2014/main" id="{A79F291F-EF79-A841-863F-BDE2CC8C02FB}"/>
              </a:ext>
            </a:extLst>
          </p:cNvPr>
          <p:cNvSpPr>
            <a:spLocks noGrp="1"/>
          </p:cNvSpPr>
          <p:nvPr>
            <p:ph type="dt" sz="half" idx="12"/>
          </p:nvPr>
        </p:nvSpPr>
        <p:spPr/>
        <p:txBody>
          <a:bodyPr/>
          <a:lstStyle/>
          <a:p>
            <a:r>
              <a:rPr lang="en-US" sz="900" b="1">
                <a:solidFill>
                  <a:srgbClr val="FFFFFF"/>
                </a:solidFill>
              </a:rPr>
              <a:t>PowerPoint Template Version r5v2</a:t>
            </a:r>
            <a:endParaRPr lang="en-US" sz="900" b="1" dirty="0">
              <a:solidFill>
                <a:srgbClr val="FFFFFF"/>
              </a:solidFill>
            </a:endParaRPr>
          </a:p>
        </p:txBody>
      </p:sp>
      <p:sp>
        <p:nvSpPr>
          <p:cNvPr id="6" name="Title Placeholder 42">
            <a:extLst>
              <a:ext uri="{FF2B5EF4-FFF2-40B4-BE49-F238E27FC236}">
                <a16:creationId xmlns:a16="http://schemas.microsoft.com/office/drawing/2014/main" id="{43DCCD10-5322-2C4E-9DD6-43D2D2B0DF92}"/>
              </a:ext>
            </a:extLst>
          </p:cNvPr>
          <p:cNvSpPr>
            <a:spLocks noGrp="1"/>
          </p:cNvSpPr>
          <p:nvPr>
            <p:ph type="title" hasCustomPrompt="1"/>
          </p:nvPr>
        </p:nvSpPr>
        <p:spPr>
          <a:xfrm>
            <a:off x="2735262" y="2016125"/>
            <a:ext cx="6721475" cy="381000"/>
          </a:xfrm>
          <a:prstGeom prst="rect">
            <a:avLst/>
          </a:prstGeom>
          <a:noFill/>
        </p:spPr>
        <p:txBody>
          <a:bodyPr vert="horz" lIns="0" tIns="0" rIns="0" bIns="0" rtlCol="0" anchor="t">
            <a:noAutofit/>
          </a:bodyPr>
          <a:lstStyle>
            <a:lvl1pPr algn="ctr">
              <a:defRPr/>
            </a:lvl1pPr>
          </a:lstStyle>
          <a:p>
            <a:r>
              <a:rPr lang="en-US" dirty="0"/>
              <a:t>Blank Slide</a:t>
            </a:r>
          </a:p>
        </p:txBody>
      </p:sp>
      <p:pic>
        <p:nvPicPr>
          <p:cNvPr id="7" name="Picture 6">
            <a:extLst>
              <a:ext uri="{FF2B5EF4-FFF2-40B4-BE49-F238E27FC236}">
                <a16:creationId xmlns:a16="http://schemas.microsoft.com/office/drawing/2014/main" id="{81DE765B-3D71-034D-9E32-88DBA1D73454}"/>
              </a:ext>
            </a:extLst>
          </p:cNvPr>
          <p:cNvPicPr>
            <a:picLocks noChangeAspect="1"/>
          </p:cNvPicPr>
          <p:nvPr userDrawn="1"/>
        </p:nvPicPr>
        <p:blipFill>
          <a:blip r:embed="rId2">
            <a:alphaModFix amt="20000"/>
          </a:blip>
          <a:stretch>
            <a:fillRect/>
          </a:stretch>
        </p:blipFill>
        <p:spPr>
          <a:xfrm>
            <a:off x="3770333" y="4128306"/>
            <a:ext cx="9849633" cy="1944893"/>
          </a:xfrm>
          <a:prstGeom prst="rect">
            <a:avLst/>
          </a:prstGeom>
        </p:spPr>
      </p:pic>
      <p:pic>
        <p:nvPicPr>
          <p:cNvPr id="8" name="Picture 7">
            <a:extLst>
              <a:ext uri="{FF2B5EF4-FFF2-40B4-BE49-F238E27FC236}">
                <a16:creationId xmlns:a16="http://schemas.microsoft.com/office/drawing/2014/main" id="{0E3AC959-3816-BC4C-81EA-6362EA7626CB}"/>
              </a:ext>
            </a:extLst>
          </p:cNvPr>
          <p:cNvPicPr>
            <a:picLocks noChangeAspect="1"/>
          </p:cNvPicPr>
          <p:nvPr userDrawn="1"/>
        </p:nvPicPr>
        <p:blipFill>
          <a:blip r:embed="rId2">
            <a:alphaModFix amt="5000"/>
          </a:blip>
          <a:stretch>
            <a:fillRect/>
          </a:stretch>
        </p:blipFill>
        <p:spPr>
          <a:xfrm>
            <a:off x="-1177447" y="0"/>
            <a:ext cx="8617586" cy="1701615"/>
          </a:xfrm>
          <a:prstGeom prst="rect">
            <a:avLst/>
          </a:prstGeom>
        </p:spPr>
      </p:pic>
      <p:cxnSp>
        <p:nvCxnSpPr>
          <p:cNvPr id="9" name="Straight Connector 8">
            <a:extLst>
              <a:ext uri="{FF2B5EF4-FFF2-40B4-BE49-F238E27FC236}">
                <a16:creationId xmlns:a16="http://schemas.microsoft.com/office/drawing/2014/main" id="{F74DA0DF-09B5-9C43-B4B4-EDE612F5E916}"/>
              </a:ext>
            </a:extLst>
          </p:cNvPr>
          <p:cNvCxnSpPr/>
          <p:nvPr userDrawn="1"/>
        </p:nvCxnSpPr>
        <p:spPr>
          <a:xfrm>
            <a:off x="5273458" y="4178410"/>
            <a:ext cx="1590805" cy="0"/>
          </a:xfrm>
          <a:prstGeom prst="line">
            <a:avLst/>
          </a:prstGeom>
          <a:ln w="38100"/>
        </p:spPr>
        <p:style>
          <a:lnRef idx="1">
            <a:schemeClr val="accent2"/>
          </a:lnRef>
          <a:fillRef idx="0">
            <a:schemeClr val="accent2"/>
          </a:fillRef>
          <a:effectRef idx="0">
            <a:schemeClr val="accent2"/>
          </a:effectRef>
          <a:fontRef idx="minor">
            <a:schemeClr val="tx1"/>
          </a:fontRef>
        </p:style>
      </p:cxnSp>
      <p:sp>
        <p:nvSpPr>
          <p:cNvPr id="10" name="Text Placeholder 2">
            <a:extLst>
              <a:ext uri="{FF2B5EF4-FFF2-40B4-BE49-F238E27FC236}">
                <a16:creationId xmlns:a16="http://schemas.microsoft.com/office/drawing/2014/main" id="{6B478358-07AD-E44E-9C36-8197773A442F}"/>
              </a:ext>
            </a:extLst>
          </p:cNvPr>
          <p:cNvSpPr>
            <a:spLocks noGrp="1"/>
          </p:cNvSpPr>
          <p:nvPr>
            <p:ph idx="1" hasCustomPrompt="1"/>
          </p:nvPr>
        </p:nvSpPr>
        <p:spPr>
          <a:xfrm>
            <a:off x="2735260" y="2611120"/>
            <a:ext cx="6721475" cy="1320800"/>
          </a:xfrm>
          <a:prstGeom prst="rect">
            <a:avLst/>
          </a:prstGeom>
        </p:spPr>
        <p:txBody>
          <a:bodyPr vert="horz" lIns="0" tIns="0" rIns="0" bIns="0" rtlCol="0">
            <a:noAutofit/>
          </a:bodyPr>
          <a:lstStyle>
            <a:lvl1pPr algn="ctr">
              <a:defRPr b="0">
                <a:solidFill>
                  <a:schemeClr val="tx1"/>
                </a:solidFill>
              </a:defRPr>
            </a:lvl1pPr>
          </a:lstStyle>
          <a:p>
            <a:pPr lvl="0"/>
            <a:r>
              <a:rPr lang="en-US" b="0" dirty="0"/>
              <a:t>Place Text Here</a:t>
            </a:r>
            <a:endParaRPr lang="en-US" dirty="0"/>
          </a:p>
        </p:txBody>
      </p:sp>
    </p:spTree>
    <p:extLst>
      <p:ext uri="{BB962C8B-B14F-4D97-AF65-F5344CB8AC3E}">
        <p14:creationId xmlns:p14="http://schemas.microsoft.com/office/powerpoint/2010/main" val="20367287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aster Slide with Quote">
    <p:spTree>
      <p:nvGrpSpPr>
        <p:cNvPr id="1" name=""/>
        <p:cNvGrpSpPr/>
        <p:nvPr/>
      </p:nvGrpSpPr>
      <p:grpSpPr>
        <a:xfrm>
          <a:off x="0" y="0"/>
          <a:ext cx="0" cy="0"/>
          <a:chOff x="0" y="0"/>
          <a:chExt cx="0" cy="0"/>
        </a:xfrm>
      </p:grpSpPr>
      <p:sp>
        <p:nvSpPr>
          <p:cNvPr id="7" name="Title Placeholder 42">
            <a:extLst>
              <a:ext uri="{FF2B5EF4-FFF2-40B4-BE49-F238E27FC236}">
                <a16:creationId xmlns:a16="http://schemas.microsoft.com/office/drawing/2014/main" id="{64112009-B4B2-7A40-9770-8E7277CE38F8}"/>
              </a:ext>
            </a:extLst>
          </p:cNvPr>
          <p:cNvSpPr>
            <a:spLocks noGrp="1"/>
          </p:cNvSpPr>
          <p:nvPr>
            <p:ph type="title" hasCustomPrompt="1"/>
          </p:nvPr>
        </p:nvSpPr>
        <p:spPr>
          <a:xfrm>
            <a:off x="647699" y="638464"/>
            <a:ext cx="10858499" cy="381000"/>
          </a:xfrm>
          <a:prstGeom prst="rect">
            <a:avLst/>
          </a:prstGeom>
          <a:noFill/>
        </p:spPr>
        <p:txBody>
          <a:bodyPr vert="horz" lIns="0" tIns="0" rIns="0" bIns="0" rtlCol="0" anchor="t">
            <a:noAutofit/>
          </a:bodyPr>
          <a:lstStyle/>
          <a:p>
            <a:r>
              <a:rPr lang="en-US" dirty="0"/>
              <a:t>Master Slide with Quote</a:t>
            </a:r>
          </a:p>
        </p:txBody>
      </p:sp>
      <p:sp>
        <p:nvSpPr>
          <p:cNvPr id="9" name="Text Placeholder 3">
            <a:extLst>
              <a:ext uri="{FF2B5EF4-FFF2-40B4-BE49-F238E27FC236}">
                <a16:creationId xmlns:a16="http://schemas.microsoft.com/office/drawing/2014/main" id="{F4D987A2-DED1-B148-AD76-54E823438F78}"/>
              </a:ext>
            </a:extLst>
          </p:cNvPr>
          <p:cNvSpPr>
            <a:spLocks noGrp="1"/>
          </p:cNvSpPr>
          <p:nvPr>
            <p:ph type="body" sz="half" idx="2" hasCustomPrompt="1"/>
          </p:nvPr>
        </p:nvSpPr>
        <p:spPr>
          <a:xfrm>
            <a:off x="7962900" y="3429000"/>
            <a:ext cx="3543300" cy="2781301"/>
          </a:xfrm>
          <a:prstGeom prst="rect">
            <a:avLst/>
          </a:prstGeom>
        </p:spPr>
        <p:txBody>
          <a:bodyPr lIns="0" tIns="0" rIns="0" bIns="0" anchor="ctr">
            <a:noAutofit/>
          </a:bodyPr>
          <a:lstStyle>
            <a:lvl1pPr marL="0" indent="0" algn="r">
              <a:buNone/>
              <a:defRPr sz="2800" b="0" i="0">
                <a:solidFill>
                  <a:schemeClr val="accent2"/>
                </a:solidFill>
                <a:latin typeface="Calibri" panose="020F0502020204030204" pitchFamily="34" charset="0"/>
                <a:cs typeface="Calibri" panose="020F050202020403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Callout text should be no more than a sentence, a single concept or a summary statement.</a:t>
            </a:r>
          </a:p>
        </p:txBody>
      </p:sp>
      <p:sp>
        <p:nvSpPr>
          <p:cNvPr id="11" name="Text Placeholder 2">
            <a:extLst>
              <a:ext uri="{FF2B5EF4-FFF2-40B4-BE49-F238E27FC236}">
                <a16:creationId xmlns:a16="http://schemas.microsoft.com/office/drawing/2014/main" id="{E42E9266-17EE-D040-AFC6-1AADF633D4E2}"/>
              </a:ext>
            </a:extLst>
          </p:cNvPr>
          <p:cNvSpPr>
            <a:spLocks noGrp="1"/>
          </p:cNvSpPr>
          <p:nvPr>
            <p:ph idx="1" hasCustomPrompt="1"/>
          </p:nvPr>
        </p:nvSpPr>
        <p:spPr>
          <a:xfrm>
            <a:off x="647700" y="1371600"/>
            <a:ext cx="5372100" cy="4838700"/>
          </a:xfrm>
          <a:prstGeom prst="rect">
            <a:avLst/>
          </a:prstGeom>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8" name="Slide Number Placeholder 7">
            <a:extLst>
              <a:ext uri="{FF2B5EF4-FFF2-40B4-BE49-F238E27FC236}">
                <a16:creationId xmlns:a16="http://schemas.microsoft.com/office/drawing/2014/main" id="{2668A52E-234E-4C4E-B5A0-7289B01054AF}"/>
              </a:ext>
            </a:extLst>
          </p:cNvPr>
          <p:cNvSpPr>
            <a:spLocks noGrp="1"/>
          </p:cNvSpPr>
          <p:nvPr>
            <p:ph type="sldNum" sz="quarter" idx="12"/>
          </p:nvPr>
        </p:nvSpPr>
        <p:spPr/>
        <p:txBody>
          <a:bodyPr/>
          <a:lstStyle/>
          <a:p>
            <a:fld id="{28EF50A0-70BA-3541-B2E3-D966031D5400}" type="slidenum">
              <a:rPr lang="en-US" smtClean="0"/>
              <a:pPr/>
              <a:t>‹#›</a:t>
            </a:fld>
            <a:endParaRPr lang="en-US" dirty="0"/>
          </a:p>
        </p:txBody>
      </p:sp>
      <p:sp>
        <p:nvSpPr>
          <p:cNvPr id="10" name="Footer Placeholder 4">
            <a:extLst>
              <a:ext uri="{FF2B5EF4-FFF2-40B4-BE49-F238E27FC236}">
                <a16:creationId xmlns:a16="http://schemas.microsoft.com/office/drawing/2014/main" id="{43B3BD4D-2E5E-584C-9E40-232E066EC09B}"/>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2" name="Date Placeholder 1">
            <a:extLst>
              <a:ext uri="{FF2B5EF4-FFF2-40B4-BE49-F238E27FC236}">
                <a16:creationId xmlns:a16="http://schemas.microsoft.com/office/drawing/2014/main" id="{603716DA-BF45-CB41-A5E7-05D7E62602E0}"/>
              </a:ext>
            </a:extLst>
          </p:cNvPr>
          <p:cNvSpPr>
            <a:spLocks noGrp="1"/>
          </p:cNvSpPr>
          <p:nvPr>
            <p:ph type="dt" sz="half" idx="13"/>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1186417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aster Slide with Two Column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p>
            <a:r>
              <a:rPr lang="en-US" dirty="0"/>
              <a:t>Master Slide with Two Columns</a:t>
            </a:r>
          </a:p>
        </p:txBody>
      </p:sp>
      <p:sp>
        <p:nvSpPr>
          <p:cNvPr id="4" name="Content Placeholder 3">
            <a:extLst>
              <a:ext uri="{FF2B5EF4-FFF2-40B4-BE49-F238E27FC236}">
                <a16:creationId xmlns:a16="http://schemas.microsoft.com/office/drawing/2014/main" id="{8870DFFB-C45F-4547-98A3-A80D557CDF4F}"/>
              </a:ext>
            </a:extLst>
          </p:cNvPr>
          <p:cNvSpPr>
            <a:spLocks noGrp="1"/>
          </p:cNvSpPr>
          <p:nvPr>
            <p:ph sz="quarter" idx="15" hasCustomPrompt="1"/>
          </p:nvPr>
        </p:nvSpPr>
        <p:spPr>
          <a:xfrm>
            <a:off x="647700" y="1371600"/>
            <a:ext cx="5372100" cy="4838700"/>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18" name="Content Placeholder 3">
            <a:extLst>
              <a:ext uri="{FF2B5EF4-FFF2-40B4-BE49-F238E27FC236}">
                <a16:creationId xmlns:a16="http://schemas.microsoft.com/office/drawing/2014/main" id="{1B2B1F0D-2FB2-434D-8A70-792B8A3491EE}"/>
              </a:ext>
            </a:extLst>
          </p:cNvPr>
          <p:cNvSpPr>
            <a:spLocks noGrp="1"/>
          </p:cNvSpPr>
          <p:nvPr>
            <p:ph sz="quarter" idx="16" hasCustomPrompt="1"/>
          </p:nvPr>
        </p:nvSpPr>
        <p:spPr>
          <a:xfrm>
            <a:off x="6134100" y="1371600"/>
            <a:ext cx="5372100" cy="4838700"/>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8" name="Slide Number Placeholder 7">
            <a:extLst>
              <a:ext uri="{FF2B5EF4-FFF2-40B4-BE49-F238E27FC236}">
                <a16:creationId xmlns:a16="http://schemas.microsoft.com/office/drawing/2014/main" id="{B7C787A4-E7E2-4B4D-860E-08942553577D}"/>
              </a:ext>
            </a:extLst>
          </p:cNvPr>
          <p:cNvSpPr>
            <a:spLocks noGrp="1"/>
          </p:cNvSpPr>
          <p:nvPr>
            <p:ph type="sldNum" sz="quarter" idx="19"/>
          </p:nvPr>
        </p:nvSpPr>
        <p:spPr/>
        <p:txBody>
          <a:bodyPr/>
          <a:lstStyle/>
          <a:p>
            <a:fld id="{28EF50A0-70BA-3541-B2E3-D966031D5400}" type="slidenum">
              <a:rPr lang="en-US" smtClean="0"/>
              <a:pPr/>
              <a:t>‹#›</a:t>
            </a:fld>
            <a:endParaRPr lang="en-US" dirty="0"/>
          </a:p>
        </p:txBody>
      </p:sp>
      <p:sp>
        <p:nvSpPr>
          <p:cNvPr id="9" name="Footer Placeholder 4">
            <a:extLst>
              <a:ext uri="{FF2B5EF4-FFF2-40B4-BE49-F238E27FC236}">
                <a16:creationId xmlns:a16="http://schemas.microsoft.com/office/drawing/2014/main" id="{F42050FD-8773-EF4F-923C-7597D1F9CA18}"/>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0" name="Date Placeholder 1">
            <a:extLst>
              <a:ext uri="{FF2B5EF4-FFF2-40B4-BE49-F238E27FC236}">
                <a16:creationId xmlns:a16="http://schemas.microsoft.com/office/drawing/2014/main" id="{3E504658-7550-1B4C-AD7E-A56222AB1453}"/>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36985093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aster Slide with Three Column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defRPr/>
            </a:lvl1pPr>
          </a:lstStyle>
          <a:p>
            <a:r>
              <a:rPr lang="en-US" dirty="0"/>
              <a:t>Master Slide with Three Columns</a:t>
            </a:r>
          </a:p>
        </p:txBody>
      </p:sp>
      <p:sp>
        <p:nvSpPr>
          <p:cNvPr id="18" name="Content Placeholder 3">
            <a:extLst>
              <a:ext uri="{FF2B5EF4-FFF2-40B4-BE49-F238E27FC236}">
                <a16:creationId xmlns:a16="http://schemas.microsoft.com/office/drawing/2014/main" id="{035111E1-CE8E-9F40-9F7D-4DC1D8957919}"/>
              </a:ext>
            </a:extLst>
          </p:cNvPr>
          <p:cNvSpPr>
            <a:spLocks noGrp="1"/>
          </p:cNvSpPr>
          <p:nvPr>
            <p:ph sz="quarter" idx="15" hasCustomPrompt="1"/>
          </p:nvPr>
        </p:nvSpPr>
        <p:spPr>
          <a:xfrm>
            <a:off x="647700" y="1371600"/>
            <a:ext cx="3543300" cy="4838700"/>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19" name="Content Placeholder 3">
            <a:extLst>
              <a:ext uri="{FF2B5EF4-FFF2-40B4-BE49-F238E27FC236}">
                <a16:creationId xmlns:a16="http://schemas.microsoft.com/office/drawing/2014/main" id="{A4E52639-900C-4647-8571-24766FC1154A}"/>
              </a:ext>
            </a:extLst>
          </p:cNvPr>
          <p:cNvSpPr>
            <a:spLocks noGrp="1"/>
          </p:cNvSpPr>
          <p:nvPr>
            <p:ph sz="quarter" idx="16" hasCustomPrompt="1"/>
          </p:nvPr>
        </p:nvSpPr>
        <p:spPr>
          <a:xfrm>
            <a:off x="4315114" y="1371600"/>
            <a:ext cx="3543300" cy="4838700"/>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20" name="Content Placeholder 3">
            <a:extLst>
              <a:ext uri="{FF2B5EF4-FFF2-40B4-BE49-F238E27FC236}">
                <a16:creationId xmlns:a16="http://schemas.microsoft.com/office/drawing/2014/main" id="{F668DADC-F5A5-0845-8D5B-E25950B302ED}"/>
              </a:ext>
            </a:extLst>
          </p:cNvPr>
          <p:cNvSpPr>
            <a:spLocks noGrp="1"/>
          </p:cNvSpPr>
          <p:nvPr>
            <p:ph sz="quarter" idx="17" hasCustomPrompt="1"/>
          </p:nvPr>
        </p:nvSpPr>
        <p:spPr>
          <a:xfrm>
            <a:off x="7963477" y="1371600"/>
            <a:ext cx="3543300" cy="4838700"/>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4" name="Slide Number Placeholder 3">
            <a:extLst>
              <a:ext uri="{FF2B5EF4-FFF2-40B4-BE49-F238E27FC236}">
                <a16:creationId xmlns:a16="http://schemas.microsoft.com/office/drawing/2014/main" id="{88170287-9662-5045-BE52-98EBF6C72338}"/>
              </a:ext>
            </a:extLst>
          </p:cNvPr>
          <p:cNvSpPr>
            <a:spLocks noGrp="1"/>
          </p:cNvSpPr>
          <p:nvPr>
            <p:ph type="sldNum" sz="quarter" idx="20"/>
          </p:nvPr>
        </p:nvSpPr>
        <p:spPr/>
        <p:txBody>
          <a:bodyPr/>
          <a:lstStyle/>
          <a:p>
            <a:fld id="{28EF50A0-70BA-3541-B2E3-D966031D5400}" type="slidenum">
              <a:rPr lang="en-US" smtClean="0"/>
              <a:pPr/>
              <a:t>‹#›</a:t>
            </a:fld>
            <a:endParaRPr lang="en-US" dirty="0"/>
          </a:p>
        </p:txBody>
      </p:sp>
      <p:sp>
        <p:nvSpPr>
          <p:cNvPr id="9" name="Footer Placeholder 4">
            <a:extLst>
              <a:ext uri="{FF2B5EF4-FFF2-40B4-BE49-F238E27FC236}">
                <a16:creationId xmlns:a16="http://schemas.microsoft.com/office/drawing/2014/main" id="{435CB395-D332-324D-8ACC-99BC3A7A6045}"/>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0" name="Date Placeholder 1">
            <a:extLst>
              <a:ext uri="{FF2B5EF4-FFF2-40B4-BE49-F238E27FC236}">
                <a16:creationId xmlns:a16="http://schemas.microsoft.com/office/drawing/2014/main" id="{FFF3190A-1DA5-AA41-B546-616F0AED8A62}"/>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18374945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aster Slide with Four Column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defRPr/>
            </a:lvl1pPr>
          </a:lstStyle>
          <a:p>
            <a:r>
              <a:rPr lang="en-US" dirty="0"/>
              <a:t>Master Slide with Four Columns</a:t>
            </a:r>
          </a:p>
        </p:txBody>
      </p:sp>
      <p:sp>
        <p:nvSpPr>
          <p:cNvPr id="17" name="Content Placeholder 3">
            <a:extLst>
              <a:ext uri="{FF2B5EF4-FFF2-40B4-BE49-F238E27FC236}">
                <a16:creationId xmlns:a16="http://schemas.microsoft.com/office/drawing/2014/main" id="{22B7D155-4241-6244-BCEC-4646E5894CED}"/>
              </a:ext>
            </a:extLst>
          </p:cNvPr>
          <p:cNvSpPr>
            <a:spLocks noGrp="1"/>
          </p:cNvSpPr>
          <p:nvPr>
            <p:ph sz="quarter" idx="15" hasCustomPrompt="1"/>
          </p:nvPr>
        </p:nvSpPr>
        <p:spPr>
          <a:xfrm>
            <a:off x="647700" y="1371600"/>
            <a:ext cx="2628900" cy="4838700"/>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18" name="Content Placeholder 3">
            <a:extLst>
              <a:ext uri="{FF2B5EF4-FFF2-40B4-BE49-F238E27FC236}">
                <a16:creationId xmlns:a16="http://schemas.microsoft.com/office/drawing/2014/main" id="{7F1F7B72-4ABC-5E4B-B9D1-337459CB079F}"/>
              </a:ext>
            </a:extLst>
          </p:cNvPr>
          <p:cNvSpPr>
            <a:spLocks noGrp="1"/>
          </p:cNvSpPr>
          <p:nvPr>
            <p:ph sz="quarter" idx="16" hasCustomPrompt="1"/>
          </p:nvPr>
        </p:nvSpPr>
        <p:spPr>
          <a:xfrm>
            <a:off x="3390900" y="1371600"/>
            <a:ext cx="2628900" cy="4838700"/>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19" name="Content Placeholder 3">
            <a:extLst>
              <a:ext uri="{FF2B5EF4-FFF2-40B4-BE49-F238E27FC236}">
                <a16:creationId xmlns:a16="http://schemas.microsoft.com/office/drawing/2014/main" id="{6A8A666A-5116-CF48-95FA-54BC2E958C07}"/>
              </a:ext>
            </a:extLst>
          </p:cNvPr>
          <p:cNvSpPr>
            <a:spLocks noGrp="1"/>
          </p:cNvSpPr>
          <p:nvPr>
            <p:ph sz="quarter" idx="17" hasCustomPrompt="1"/>
          </p:nvPr>
        </p:nvSpPr>
        <p:spPr>
          <a:xfrm>
            <a:off x="6134100" y="1371600"/>
            <a:ext cx="2628900" cy="4838700"/>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20" name="Content Placeholder 3">
            <a:extLst>
              <a:ext uri="{FF2B5EF4-FFF2-40B4-BE49-F238E27FC236}">
                <a16:creationId xmlns:a16="http://schemas.microsoft.com/office/drawing/2014/main" id="{A94DD639-11C0-5F49-9381-0E74B0B7A8E2}"/>
              </a:ext>
            </a:extLst>
          </p:cNvPr>
          <p:cNvSpPr>
            <a:spLocks noGrp="1"/>
          </p:cNvSpPr>
          <p:nvPr>
            <p:ph sz="quarter" idx="18" hasCustomPrompt="1"/>
          </p:nvPr>
        </p:nvSpPr>
        <p:spPr>
          <a:xfrm>
            <a:off x="8877300" y="1371600"/>
            <a:ext cx="2628900" cy="4838700"/>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4" name="Slide Number Placeholder 3">
            <a:extLst>
              <a:ext uri="{FF2B5EF4-FFF2-40B4-BE49-F238E27FC236}">
                <a16:creationId xmlns:a16="http://schemas.microsoft.com/office/drawing/2014/main" id="{4E7FCDA6-5FAE-2D44-A1F4-0ABBFC366C3B}"/>
              </a:ext>
            </a:extLst>
          </p:cNvPr>
          <p:cNvSpPr>
            <a:spLocks noGrp="1"/>
          </p:cNvSpPr>
          <p:nvPr>
            <p:ph type="sldNum" sz="quarter" idx="21"/>
          </p:nvPr>
        </p:nvSpPr>
        <p:spPr/>
        <p:txBody>
          <a:bodyPr/>
          <a:lstStyle/>
          <a:p>
            <a:fld id="{28EF50A0-70BA-3541-B2E3-D966031D5400}" type="slidenum">
              <a:rPr lang="en-US" smtClean="0"/>
              <a:pPr/>
              <a:t>‹#›</a:t>
            </a:fld>
            <a:endParaRPr lang="en-US" dirty="0"/>
          </a:p>
        </p:txBody>
      </p:sp>
      <p:sp>
        <p:nvSpPr>
          <p:cNvPr id="10" name="Footer Placeholder 4">
            <a:extLst>
              <a:ext uri="{FF2B5EF4-FFF2-40B4-BE49-F238E27FC236}">
                <a16:creationId xmlns:a16="http://schemas.microsoft.com/office/drawing/2014/main" id="{3E658ECB-7C2D-C042-837D-1C4D67047DAE}"/>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1" name="Date Placeholder 1">
            <a:extLst>
              <a:ext uri="{FF2B5EF4-FFF2-40B4-BE49-F238E27FC236}">
                <a16:creationId xmlns:a16="http://schemas.microsoft.com/office/drawing/2014/main" id="{667A0447-00E6-3B45-A778-696B2ED8555C}"/>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882476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01a">
    <p:spTree>
      <p:nvGrpSpPr>
        <p:cNvPr id="1" name=""/>
        <p:cNvGrpSpPr/>
        <p:nvPr/>
      </p:nvGrpSpPr>
      <p:grpSpPr>
        <a:xfrm>
          <a:off x="0" y="0"/>
          <a:ext cx="0" cy="0"/>
          <a:chOff x="0" y="0"/>
          <a:chExt cx="0" cy="0"/>
        </a:xfrm>
      </p:grpSpPr>
      <p:sp>
        <p:nvSpPr>
          <p:cNvPr id="7" name="Picture Placeholder 11">
            <a:extLst>
              <a:ext uri="{FF2B5EF4-FFF2-40B4-BE49-F238E27FC236}">
                <a16:creationId xmlns:a16="http://schemas.microsoft.com/office/drawing/2014/main" id="{3FEEC787-A68A-7A4F-8DBA-8A15EC37F2EA}"/>
              </a:ext>
            </a:extLst>
          </p:cNvPr>
          <p:cNvSpPr>
            <a:spLocks noGrp="1"/>
          </p:cNvSpPr>
          <p:nvPr>
            <p:ph type="pic" sz="quarter" idx="14" hasCustomPrompt="1"/>
          </p:nvPr>
        </p:nvSpPr>
        <p:spPr>
          <a:xfrm>
            <a:off x="5274890" y="-9525"/>
            <a:ext cx="6933208" cy="6886575"/>
          </a:xfrm>
          <a:custGeom>
            <a:avLst/>
            <a:gdLst>
              <a:gd name="connsiteX0" fmla="*/ 0 w 7290013"/>
              <a:gd name="connsiteY0" fmla="*/ 0 h 6858000"/>
              <a:gd name="connsiteX1" fmla="*/ 7290013 w 7290013"/>
              <a:gd name="connsiteY1" fmla="*/ 0 h 6858000"/>
              <a:gd name="connsiteX2" fmla="*/ 7290013 w 7290013"/>
              <a:gd name="connsiteY2" fmla="*/ 6858000 h 6858000"/>
              <a:gd name="connsiteX3" fmla="*/ 0 w 7290013"/>
              <a:gd name="connsiteY3" fmla="*/ 6858000 h 6858000"/>
              <a:gd name="connsiteX4" fmla="*/ 0 w 7290013"/>
              <a:gd name="connsiteY4" fmla="*/ 0 h 6858000"/>
              <a:gd name="connsiteX0" fmla="*/ 0 w 7290013"/>
              <a:gd name="connsiteY0" fmla="*/ 0 h 6885432"/>
              <a:gd name="connsiteX1" fmla="*/ 7290013 w 7290013"/>
              <a:gd name="connsiteY1" fmla="*/ 0 h 6885432"/>
              <a:gd name="connsiteX2" fmla="*/ 7290013 w 7290013"/>
              <a:gd name="connsiteY2" fmla="*/ 6858000 h 6885432"/>
              <a:gd name="connsiteX3" fmla="*/ 1737360 w 7290013"/>
              <a:gd name="connsiteY3" fmla="*/ 6885432 h 6885432"/>
              <a:gd name="connsiteX4" fmla="*/ 0 w 7290013"/>
              <a:gd name="connsiteY4" fmla="*/ 0 h 6885432"/>
              <a:gd name="connsiteX0" fmla="*/ 0 w 7290013"/>
              <a:gd name="connsiteY0" fmla="*/ 0 h 6867144"/>
              <a:gd name="connsiteX1" fmla="*/ 7290013 w 7290013"/>
              <a:gd name="connsiteY1" fmla="*/ 0 h 6867144"/>
              <a:gd name="connsiteX2" fmla="*/ 7290013 w 7290013"/>
              <a:gd name="connsiteY2" fmla="*/ 6858000 h 6867144"/>
              <a:gd name="connsiteX3" fmla="*/ 1645920 w 7290013"/>
              <a:gd name="connsiteY3" fmla="*/ 6867144 h 6867144"/>
              <a:gd name="connsiteX4" fmla="*/ 0 w 7290013"/>
              <a:gd name="connsiteY4" fmla="*/ 0 h 6867144"/>
              <a:gd name="connsiteX0" fmla="*/ 0 w 7290013"/>
              <a:gd name="connsiteY0" fmla="*/ 0 h 6867144"/>
              <a:gd name="connsiteX1" fmla="*/ 7290013 w 7290013"/>
              <a:gd name="connsiteY1" fmla="*/ 0 h 6867144"/>
              <a:gd name="connsiteX2" fmla="*/ 7290013 w 7290013"/>
              <a:gd name="connsiteY2" fmla="*/ 6858000 h 6867144"/>
              <a:gd name="connsiteX3" fmla="*/ 3044952 w 7290013"/>
              <a:gd name="connsiteY3" fmla="*/ 6867144 h 6867144"/>
              <a:gd name="connsiteX4" fmla="*/ 0 w 7290013"/>
              <a:gd name="connsiteY4" fmla="*/ 0 h 6867144"/>
              <a:gd name="connsiteX0" fmla="*/ 0 w 7290013"/>
              <a:gd name="connsiteY0" fmla="*/ 0 h 6858000"/>
              <a:gd name="connsiteX1" fmla="*/ 7290013 w 7290013"/>
              <a:gd name="connsiteY1" fmla="*/ 0 h 6858000"/>
              <a:gd name="connsiteX2" fmla="*/ 7290013 w 7290013"/>
              <a:gd name="connsiteY2" fmla="*/ 6858000 h 6858000"/>
              <a:gd name="connsiteX3" fmla="*/ 3026664 w 7290013"/>
              <a:gd name="connsiteY3" fmla="*/ 6858000 h 6858000"/>
              <a:gd name="connsiteX4" fmla="*/ 0 w 7290013"/>
              <a:gd name="connsiteY4" fmla="*/ 0 h 6858000"/>
              <a:gd name="connsiteX0" fmla="*/ 0 w 7226005"/>
              <a:gd name="connsiteY0" fmla="*/ 9144 h 6858000"/>
              <a:gd name="connsiteX1" fmla="*/ 7226005 w 7226005"/>
              <a:gd name="connsiteY1" fmla="*/ 0 h 6858000"/>
              <a:gd name="connsiteX2" fmla="*/ 7226005 w 7226005"/>
              <a:gd name="connsiteY2" fmla="*/ 6858000 h 6858000"/>
              <a:gd name="connsiteX3" fmla="*/ 2962656 w 7226005"/>
              <a:gd name="connsiteY3" fmla="*/ 6858000 h 6858000"/>
              <a:gd name="connsiteX4" fmla="*/ 0 w 7226005"/>
              <a:gd name="connsiteY4" fmla="*/ 9144 h 6858000"/>
              <a:gd name="connsiteX0" fmla="*/ 0 w 7235149"/>
              <a:gd name="connsiteY0" fmla="*/ 0 h 6867144"/>
              <a:gd name="connsiteX1" fmla="*/ 7235149 w 7235149"/>
              <a:gd name="connsiteY1" fmla="*/ 9144 h 6867144"/>
              <a:gd name="connsiteX2" fmla="*/ 7235149 w 7235149"/>
              <a:gd name="connsiteY2" fmla="*/ 6867144 h 6867144"/>
              <a:gd name="connsiteX3" fmla="*/ 2971800 w 7235149"/>
              <a:gd name="connsiteY3" fmla="*/ 6867144 h 6867144"/>
              <a:gd name="connsiteX4" fmla="*/ 0 w 7235149"/>
              <a:gd name="connsiteY4" fmla="*/ 0 h 6867144"/>
              <a:gd name="connsiteX0" fmla="*/ 0 w 7226005"/>
              <a:gd name="connsiteY0" fmla="*/ 18288 h 6858000"/>
              <a:gd name="connsiteX1" fmla="*/ 7226005 w 7226005"/>
              <a:gd name="connsiteY1" fmla="*/ 0 h 6858000"/>
              <a:gd name="connsiteX2" fmla="*/ 7226005 w 7226005"/>
              <a:gd name="connsiteY2" fmla="*/ 6858000 h 6858000"/>
              <a:gd name="connsiteX3" fmla="*/ 2962656 w 7226005"/>
              <a:gd name="connsiteY3" fmla="*/ 6858000 h 6858000"/>
              <a:gd name="connsiteX4" fmla="*/ 0 w 7226005"/>
              <a:gd name="connsiteY4" fmla="*/ 18288 h 6858000"/>
              <a:gd name="connsiteX0" fmla="*/ 0 w 7226005"/>
              <a:gd name="connsiteY0" fmla="*/ 0 h 6876288"/>
              <a:gd name="connsiteX1" fmla="*/ 7226005 w 7226005"/>
              <a:gd name="connsiteY1" fmla="*/ 18288 h 6876288"/>
              <a:gd name="connsiteX2" fmla="*/ 7226005 w 7226005"/>
              <a:gd name="connsiteY2" fmla="*/ 6876288 h 6876288"/>
              <a:gd name="connsiteX3" fmla="*/ 2962656 w 7226005"/>
              <a:gd name="connsiteY3" fmla="*/ 6876288 h 6876288"/>
              <a:gd name="connsiteX4" fmla="*/ 0 w 7226005"/>
              <a:gd name="connsiteY4" fmla="*/ 0 h 6876288"/>
              <a:gd name="connsiteX0" fmla="*/ 0 w 7226005"/>
              <a:gd name="connsiteY0" fmla="*/ 9144 h 6858000"/>
              <a:gd name="connsiteX1" fmla="*/ 7226005 w 7226005"/>
              <a:gd name="connsiteY1" fmla="*/ 0 h 6858000"/>
              <a:gd name="connsiteX2" fmla="*/ 7226005 w 7226005"/>
              <a:gd name="connsiteY2" fmla="*/ 6858000 h 6858000"/>
              <a:gd name="connsiteX3" fmla="*/ 2962656 w 7226005"/>
              <a:gd name="connsiteY3" fmla="*/ 6858000 h 6858000"/>
              <a:gd name="connsiteX4" fmla="*/ 0 w 7226005"/>
              <a:gd name="connsiteY4" fmla="*/ 9144 h 6858000"/>
              <a:gd name="connsiteX0" fmla="*/ 0 w 7175205"/>
              <a:gd name="connsiteY0" fmla="*/ 2794 h 6858000"/>
              <a:gd name="connsiteX1" fmla="*/ 7175205 w 7175205"/>
              <a:gd name="connsiteY1" fmla="*/ 0 h 6858000"/>
              <a:gd name="connsiteX2" fmla="*/ 7175205 w 7175205"/>
              <a:gd name="connsiteY2" fmla="*/ 6858000 h 6858000"/>
              <a:gd name="connsiteX3" fmla="*/ 2911856 w 7175205"/>
              <a:gd name="connsiteY3" fmla="*/ 6858000 h 6858000"/>
              <a:gd name="connsiteX4" fmla="*/ 0 w 7175205"/>
              <a:gd name="connsiteY4" fmla="*/ 2794 h 6858000"/>
              <a:gd name="connsiteX0" fmla="*/ 0 w 7175205"/>
              <a:gd name="connsiteY0" fmla="*/ 2794 h 6858000"/>
              <a:gd name="connsiteX1" fmla="*/ 7175205 w 7175205"/>
              <a:gd name="connsiteY1" fmla="*/ 0 h 6858000"/>
              <a:gd name="connsiteX2" fmla="*/ 7175205 w 7175205"/>
              <a:gd name="connsiteY2" fmla="*/ 6858000 h 6858000"/>
              <a:gd name="connsiteX3" fmla="*/ 3130931 w 7175205"/>
              <a:gd name="connsiteY3" fmla="*/ 6858000 h 6858000"/>
              <a:gd name="connsiteX4" fmla="*/ 0 w 7175205"/>
              <a:gd name="connsiteY4" fmla="*/ 2794 h 6858000"/>
              <a:gd name="connsiteX0" fmla="*/ 0 w 7181555"/>
              <a:gd name="connsiteY0" fmla="*/ 12319 h 6867525"/>
              <a:gd name="connsiteX1" fmla="*/ 7181555 w 7181555"/>
              <a:gd name="connsiteY1" fmla="*/ 0 h 6867525"/>
              <a:gd name="connsiteX2" fmla="*/ 7175205 w 7181555"/>
              <a:gd name="connsiteY2" fmla="*/ 6867525 h 6867525"/>
              <a:gd name="connsiteX3" fmla="*/ 3130931 w 7181555"/>
              <a:gd name="connsiteY3" fmla="*/ 6867525 h 6867525"/>
              <a:gd name="connsiteX4" fmla="*/ 0 w 7181555"/>
              <a:gd name="connsiteY4" fmla="*/ 12319 h 6867525"/>
              <a:gd name="connsiteX0" fmla="*/ 0 w 7191302"/>
              <a:gd name="connsiteY0" fmla="*/ 12319 h 6886575"/>
              <a:gd name="connsiteX1" fmla="*/ 7181555 w 7191302"/>
              <a:gd name="connsiteY1" fmla="*/ 0 h 6886575"/>
              <a:gd name="connsiteX2" fmla="*/ 7191080 w 7191302"/>
              <a:gd name="connsiteY2" fmla="*/ 6886575 h 6886575"/>
              <a:gd name="connsiteX3" fmla="*/ 3130931 w 7191302"/>
              <a:gd name="connsiteY3" fmla="*/ 6867525 h 6886575"/>
              <a:gd name="connsiteX4" fmla="*/ 0 w 7191302"/>
              <a:gd name="connsiteY4" fmla="*/ 12319 h 6886575"/>
              <a:gd name="connsiteX0" fmla="*/ 0 w 4065329"/>
              <a:gd name="connsiteY0" fmla="*/ 1687 h 6886575"/>
              <a:gd name="connsiteX1" fmla="*/ 4055582 w 4065329"/>
              <a:gd name="connsiteY1" fmla="*/ 0 h 6886575"/>
              <a:gd name="connsiteX2" fmla="*/ 4065107 w 4065329"/>
              <a:gd name="connsiteY2" fmla="*/ 6886575 h 6886575"/>
              <a:gd name="connsiteX3" fmla="*/ 4958 w 4065329"/>
              <a:gd name="connsiteY3" fmla="*/ 6867525 h 6886575"/>
              <a:gd name="connsiteX4" fmla="*/ 0 w 4065329"/>
              <a:gd name="connsiteY4" fmla="*/ 1687 h 6886575"/>
              <a:gd name="connsiteX0" fmla="*/ 2674447 w 6739776"/>
              <a:gd name="connsiteY0" fmla="*/ 1687 h 6920688"/>
              <a:gd name="connsiteX1" fmla="*/ 6730029 w 6739776"/>
              <a:gd name="connsiteY1" fmla="*/ 0 h 6920688"/>
              <a:gd name="connsiteX2" fmla="*/ 6739554 w 6739776"/>
              <a:gd name="connsiteY2" fmla="*/ 6886575 h 6920688"/>
              <a:gd name="connsiteX3" fmla="*/ 0 w 6739776"/>
              <a:gd name="connsiteY3" fmla="*/ 6920688 h 6920688"/>
              <a:gd name="connsiteX4" fmla="*/ 2674447 w 6739776"/>
              <a:gd name="connsiteY4" fmla="*/ 1687 h 6920688"/>
              <a:gd name="connsiteX0" fmla="*/ 2674447 w 6739776"/>
              <a:gd name="connsiteY0" fmla="*/ 1687 h 6920688"/>
              <a:gd name="connsiteX1" fmla="*/ 6730029 w 6739776"/>
              <a:gd name="connsiteY1" fmla="*/ 0 h 6920688"/>
              <a:gd name="connsiteX2" fmla="*/ 6739554 w 6739776"/>
              <a:gd name="connsiteY2" fmla="*/ 6886575 h 6920688"/>
              <a:gd name="connsiteX3" fmla="*/ 0 w 6739776"/>
              <a:gd name="connsiteY3" fmla="*/ 6920688 h 6920688"/>
              <a:gd name="connsiteX4" fmla="*/ 2674447 w 6739776"/>
              <a:gd name="connsiteY4" fmla="*/ 1687 h 6920688"/>
              <a:gd name="connsiteX0" fmla="*/ 2876465 w 6941794"/>
              <a:gd name="connsiteY0" fmla="*/ 1687 h 6886575"/>
              <a:gd name="connsiteX1" fmla="*/ 6932047 w 6941794"/>
              <a:gd name="connsiteY1" fmla="*/ 0 h 6886575"/>
              <a:gd name="connsiteX2" fmla="*/ 6941572 w 6941794"/>
              <a:gd name="connsiteY2" fmla="*/ 6886575 h 6886575"/>
              <a:gd name="connsiteX3" fmla="*/ 0 w 6941794"/>
              <a:gd name="connsiteY3" fmla="*/ 6867525 h 6886575"/>
              <a:gd name="connsiteX4" fmla="*/ 2876465 w 6941794"/>
              <a:gd name="connsiteY4" fmla="*/ 1687 h 6886575"/>
              <a:gd name="connsiteX0" fmla="*/ 2876465 w 6941794"/>
              <a:gd name="connsiteY0" fmla="*/ 1687 h 6886575"/>
              <a:gd name="connsiteX1" fmla="*/ 6932047 w 6941794"/>
              <a:gd name="connsiteY1" fmla="*/ 0 h 6886575"/>
              <a:gd name="connsiteX2" fmla="*/ 6941572 w 6941794"/>
              <a:gd name="connsiteY2" fmla="*/ 6886575 h 6886575"/>
              <a:gd name="connsiteX3" fmla="*/ 0 w 6941794"/>
              <a:gd name="connsiteY3" fmla="*/ 6867525 h 6886575"/>
              <a:gd name="connsiteX4" fmla="*/ 2876465 w 6941794"/>
              <a:gd name="connsiteY4" fmla="*/ 1687 h 6886575"/>
              <a:gd name="connsiteX0" fmla="*/ 2876465 w 6941794"/>
              <a:gd name="connsiteY0" fmla="*/ 1687 h 6886575"/>
              <a:gd name="connsiteX1" fmla="*/ 6932047 w 6941794"/>
              <a:gd name="connsiteY1" fmla="*/ 0 h 6886575"/>
              <a:gd name="connsiteX2" fmla="*/ 6941572 w 6941794"/>
              <a:gd name="connsiteY2" fmla="*/ 6886575 h 6886575"/>
              <a:gd name="connsiteX3" fmla="*/ 0 w 6941794"/>
              <a:gd name="connsiteY3" fmla="*/ 6867525 h 6886575"/>
              <a:gd name="connsiteX4" fmla="*/ 2876465 w 6941794"/>
              <a:gd name="connsiteY4" fmla="*/ 1687 h 6886575"/>
              <a:gd name="connsiteX0" fmla="*/ 2876465 w 6941794"/>
              <a:gd name="connsiteY0" fmla="*/ 1687 h 6886575"/>
              <a:gd name="connsiteX1" fmla="*/ 6932047 w 6941794"/>
              <a:gd name="connsiteY1" fmla="*/ 0 h 6886575"/>
              <a:gd name="connsiteX2" fmla="*/ 6941572 w 6941794"/>
              <a:gd name="connsiteY2" fmla="*/ 6886575 h 6886575"/>
              <a:gd name="connsiteX3" fmla="*/ 0 w 6941794"/>
              <a:gd name="connsiteY3" fmla="*/ 6867525 h 6886575"/>
              <a:gd name="connsiteX4" fmla="*/ 2876465 w 6941794"/>
              <a:gd name="connsiteY4" fmla="*/ 1687 h 6886575"/>
              <a:gd name="connsiteX0" fmla="*/ 2882815 w 6941794"/>
              <a:gd name="connsiteY0" fmla="*/ 4862 h 6886575"/>
              <a:gd name="connsiteX1" fmla="*/ 6932047 w 6941794"/>
              <a:gd name="connsiteY1" fmla="*/ 0 h 6886575"/>
              <a:gd name="connsiteX2" fmla="*/ 6941572 w 6941794"/>
              <a:gd name="connsiteY2" fmla="*/ 6886575 h 6886575"/>
              <a:gd name="connsiteX3" fmla="*/ 0 w 6941794"/>
              <a:gd name="connsiteY3" fmla="*/ 6867525 h 6886575"/>
              <a:gd name="connsiteX4" fmla="*/ 2882815 w 6941794"/>
              <a:gd name="connsiteY4" fmla="*/ 4862 h 6886575"/>
              <a:gd name="connsiteX0" fmla="*/ 2874229 w 6933208"/>
              <a:gd name="connsiteY0" fmla="*/ 4862 h 6886575"/>
              <a:gd name="connsiteX1" fmla="*/ 6923461 w 6933208"/>
              <a:gd name="connsiteY1" fmla="*/ 0 h 6886575"/>
              <a:gd name="connsiteX2" fmla="*/ 6932986 w 6933208"/>
              <a:gd name="connsiteY2" fmla="*/ 6886575 h 6886575"/>
              <a:gd name="connsiteX3" fmla="*/ 0 w 6933208"/>
              <a:gd name="connsiteY3" fmla="*/ 6876110 h 6886575"/>
              <a:gd name="connsiteX4" fmla="*/ 2874229 w 6933208"/>
              <a:gd name="connsiteY4" fmla="*/ 4862 h 6886575"/>
              <a:gd name="connsiteX0" fmla="*/ 2874229 w 6933208"/>
              <a:gd name="connsiteY0" fmla="*/ 4862 h 6886575"/>
              <a:gd name="connsiteX1" fmla="*/ 6923461 w 6933208"/>
              <a:gd name="connsiteY1" fmla="*/ 0 h 6886575"/>
              <a:gd name="connsiteX2" fmla="*/ 6932986 w 6933208"/>
              <a:gd name="connsiteY2" fmla="*/ 6886575 h 6886575"/>
              <a:gd name="connsiteX3" fmla="*/ 0 w 6933208"/>
              <a:gd name="connsiteY3" fmla="*/ 6876110 h 6886575"/>
              <a:gd name="connsiteX4" fmla="*/ 2874229 w 6933208"/>
              <a:gd name="connsiteY4" fmla="*/ 4862 h 6886575"/>
              <a:gd name="connsiteX0" fmla="*/ 2874229 w 6933208"/>
              <a:gd name="connsiteY0" fmla="*/ 4862 h 6886575"/>
              <a:gd name="connsiteX1" fmla="*/ 6923461 w 6933208"/>
              <a:gd name="connsiteY1" fmla="*/ 0 h 6886575"/>
              <a:gd name="connsiteX2" fmla="*/ 6932986 w 6933208"/>
              <a:gd name="connsiteY2" fmla="*/ 6886575 h 6886575"/>
              <a:gd name="connsiteX3" fmla="*/ 0 w 6933208"/>
              <a:gd name="connsiteY3" fmla="*/ 6876110 h 6886575"/>
              <a:gd name="connsiteX4" fmla="*/ 2874229 w 6933208"/>
              <a:gd name="connsiteY4" fmla="*/ 4862 h 6886575"/>
              <a:gd name="connsiteX0" fmla="*/ 2874229 w 6933208"/>
              <a:gd name="connsiteY0" fmla="*/ 4862 h 6886575"/>
              <a:gd name="connsiteX1" fmla="*/ 6923461 w 6933208"/>
              <a:gd name="connsiteY1" fmla="*/ 0 h 6886575"/>
              <a:gd name="connsiteX2" fmla="*/ 6932986 w 6933208"/>
              <a:gd name="connsiteY2" fmla="*/ 6886575 h 6886575"/>
              <a:gd name="connsiteX3" fmla="*/ 0 w 6933208"/>
              <a:gd name="connsiteY3" fmla="*/ 6876110 h 6886575"/>
              <a:gd name="connsiteX4" fmla="*/ 2874229 w 6933208"/>
              <a:gd name="connsiteY4" fmla="*/ 4862 h 6886575"/>
              <a:gd name="connsiteX0" fmla="*/ 2874229 w 6933208"/>
              <a:gd name="connsiteY0" fmla="*/ 4862 h 6886575"/>
              <a:gd name="connsiteX1" fmla="*/ 6923461 w 6933208"/>
              <a:gd name="connsiteY1" fmla="*/ 0 h 6886575"/>
              <a:gd name="connsiteX2" fmla="*/ 6932986 w 6933208"/>
              <a:gd name="connsiteY2" fmla="*/ 6886575 h 6886575"/>
              <a:gd name="connsiteX3" fmla="*/ 0 w 6933208"/>
              <a:gd name="connsiteY3" fmla="*/ 6876110 h 6886575"/>
              <a:gd name="connsiteX4" fmla="*/ 2874229 w 6933208"/>
              <a:gd name="connsiteY4" fmla="*/ 4862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33208" h="6886575">
                <a:moveTo>
                  <a:pt x="2874229" y="4862"/>
                </a:moveTo>
                <a:lnTo>
                  <a:pt x="6923461" y="0"/>
                </a:lnTo>
                <a:cubicBezTo>
                  <a:pt x="6921344" y="2289175"/>
                  <a:pt x="6935103" y="4597400"/>
                  <a:pt x="6932986" y="6886575"/>
                </a:cubicBezTo>
                <a:lnTo>
                  <a:pt x="0" y="6876110"/>
                </a:lnTo>
                <a:cubicBezTo>
                  <a:pt x="1327368" y="3720868"/>
                  <a:pt x="1257736" y="3871486"/>
                  <a:pt x="2874229" y="4862"/>
                </a:cubicBezTo>
                <a:close/>
              </a:path>
            </a:pathLst>
          </a:custGeom>
        </p:spPr>
        <p:txBody>
          <a:bodyPr/>
          <a:lstStyle>
            <a:lvl1pPr>
              <a:defRPr>
                <a:solidFill>
                  <a:schemeClr val="accent1"/>
                </a:solidFill>
              </a:defRPr>
            </a:lvl1pPr>
          </a:lstStyle>
          <a:p>
            <a:r>
              <a:rPr lang="en-US" dirty="0"/>
              <a:t>  </a:t>
            </a:r>
          </a:p>
        </p:txBody>
      </p:sp>
      <p:sp>
        <p:nvSpPr>
          <p:cNvPr id="8" name="object 7">
            <a:extLst>
              <a:ext uri="{FF2B5EF4-FFF2-40B4-BE49-F238E27FC236}">
                <a16:creationId xmlns:a16="http://schemas.microsoft.com/office/drawing/2014/main" id="{A1452D66-BA95-264D-98BF-01B7A5440E8F}"/>
              </a:ext>
            </a:extLst>
          </p:cNvPr>
          <p:cNvSpPr/>
          <p:nvPr userDrawn="1"/>
        </p:nvSpPr>
        <p:spPr>
          <a:xfrm flipH="1">
            <a:off x="4912147" y="1"/>
            <a:ext cx="3245121" cy="6857999"/>
          </a:xfrm>
          <a:custGeom>
            <a:avLst/>
            <a:gdLst/>
            <a:ahLst/>
            <a:cxnLst/>
            <a:rect l="l" t="t" r="r" b="b"/>
            <a:pathLst>
              <a:path w="5351144" h="11308715">
                <a:moveTo>
                  <a:pt x="188475" y="0"/>
                </a:moveTo>
                <a:lnTo>
                  <a:pt x="0" y="0"/>
                </a:lnTo>
                <a:lnTo>
                  <a:pt x="4732840" y="11308556"/>
                </a:lnTo>
                <a:lnTo>
                  <a:pt x="5350622" y="11308556"/>
                </a:lnTo>
                <a:lnTo>
                  <a:pt x="188475" y="0"/>
                </a:lnTo>
                <a:close/>
              </a:path>
            </a:pathLst>
          </a:custGeom>
          <a:solidFill>
            <a:srgbClr val="00A3E0"/>
          </a:solidFill>
        </p:spPr>
        <p:txBody>
          <a:bodyPr wrap="square" lIns="0" tIns="0" rIns="0" bIns="0" rtlCol="0"/>
          <a:lstStyle/>
          <a:p>
            <a:endParaRPr/>
          </a:p>
        </p:txBody>
      </p:sp>
      <p:sp>
        <p:nvSpPr>
          <p:cNvPr id="10" name="Title Placeholder 7">
            <a:extLst>
              <a:ext uri="{FF2B5EF4-FFF2-40B4-BE49-F238E27FC236}">
                <a16:creationId xmlns:a16="http://schemas.microsoft.com/office/drawing/2014/main" id="{09A5CCCD-39E4-6A47-84FC-9223DEB805BA}"/>
              </a:ext>
            </a:extLst>
          </p:cNvPr>
          <p:cNvSpPr>
            <a:spLocks noGrp="1"/>
          </p:cNvSpPr>
          <p:nvPr>
            <p:ph type="title" hasCustomPrompt="1"/>
          </p:nvPr>
        </p:nvSpPr>
        <p:spPr>
          <a:xfrm>
            <a:off x="647700" y="1949733"/>
            <a:ext cx="5372100" cy="1661055"/>
          </a:xfrm>
          <a:prstGeom prst="rect">
            <a:avLst/>
          </a:prstGeom>
        </p:spPr>
        <p:txBody>
          <a:bodyPr vert="horz" lIns="0" tIns="0" rIns="0" bIns="0" rtlCol="0" anchor="b">
            <a:noAutofit/>
          </a:bodyPr>
          <a:lstStyle>
            <a:lvl1pPr>
              <a:defRPr sz="4800">
                <a:solidFill>
                  <a:schemeClr val="bg1"/>
                </a:solidFill>
              </a:defRPr>
            </a:lvl1pPr>
          </a:lstStyle>
          <a:p>
            <a:r>
              <a:rPr lang="en-US" dirty="0"/>
              <a:t>Title of Slideshow Goes Here</a:t>
            </a:r>
          </a:p>
        </p:txBody>
      </p:sp>
      <p:sp>
        <p:nvSpPr>
          <p:cNvPr id="11" name="Text Placeholder 24">
            <a:extLst>
              <a:ext uri="{FF2B5EF4-FFF2-40B4-BE49-F238E27FC236}">
                <a16:creationId xmlns:a16="http://schemas.microsoft.com/office/drawing/2014/main" id="{A618497E-0959-D84C-B3EA-E290B01F5279}"/>
              </a:ext>
            </a:extLst>
          </p:cNvPr>
          <p:cNvSpPr>
            <a:spLocks noGrp="1"/>
          </p:cNvSpPr>
          <p:nvPr>
            <p:ph type="body" sz="quarter" idx="12" hasCustomPrompt="1"/>
          </p:nvPr>
        </p:nvSpPr>
        <p:spPr>
          <a:xfrm>
            <a:off x="672363" y="5160490"/>
            <a:ext cx="5347436" cy="541064"/>
          </a:xfrm>
          <a:prstGeom prst="rect">
            <a:avLst/>
          </a:prstGeom>
        </p:spPr>
        <p:txBody>
          <a:bodyPr lIns="0" tIns="0" rIns="0" bIns="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0" i="0" baseline="0">
                <a:solidFill>
                  <a:schemeClr val="bg1">
                    <a:lumMod val="95000"/>
                  </a:schemeClr>
                </a:solidFill>
                <a:latin typeface="+mn-lt"/>
              </a:defRPr>
            </a:lvl1pPr>
            <a:lvl2pPr marL="7938" indent="0">
              <a:buNone/>
              <a:tabLst/>
              <a:defRPr sz="1000"/>
            </a:lvl2pPr>
          </a:lstStyle>
          <a:p>
            <a:pPr lvl="0"/>
            <a:r>
              <a:rPr lang="en-US" dirty="0"/>
              <a:t>Presenter’s Full Name</a:t>
            </a:r>
          </a:p>
          <a:p>
            <a:pPr lvl="1"/>
            <a:r>
              <a:rPr lang="en-US" dirty="0"/>
              <a:t>Job title</a:t>
            </a:r>
          </a:p>
        </p:txBody>
      </p:sp>
      <p:sp>
        <p:nvSpPr>
          <p:cNvPr id="12" name="Text Placeholder 24">
            <a:extLst>
              <a:ext uri="{FF2B5EF4-FFF2-40B4-BE49-F238E27FC236}">
                <a16:creationId xmlns:a16="http://schemas.microsoft.com/office/drawing/2014/main" id="{1C30FF35-7EE3-1343-B959-906A9237E789}"/>
              </a:ext>
            </a:extLst>
          </p:cNvPr>
          <p:cNvSpPr>
            <a:spLocks noGrp="1"/>
          </p:cNvSpPr>
          <p:nvPr>
            <p:ph type="body" sz="quarter" idx="13" hasCustomPrompt="1"/>
          </p:nvPr>
        </p:nvSpPr>
        <p:spPr>
          <a:xfrm>
            <a:off x="672362" y="4726675"/>
            <a:ext cx="5347437" cy="278615"/>
          </a:xfrm>
          <a:prstGeom prst="rect">
            <a:avLst/>
          </a:prstGeom>
        </p:spPr>
        <p:txBody>
          <a:bodyPr lIns="0" tIns="0" rIns="0" bIns="0">
            <a:noAutofit/>
          </a:bodyPr>
          <a:lstStyle>
            <a:lvl1pPr marL="0" indent="0" algn="l">
              <a:buNone/>
              <a:defRPr sz="1600" b="1" baseline="0">
                <a:solidFill>
                  <a:schemeClr val="bg1">
                    <a:lumMod val="95000"/>
                  </a:schemeClr>
                </a:solidFill>
                <a:latin typeface="+mn-lt"/>
              </a:defRPr>
            </a:lvl1pPr>
          </a:lstStyle>
          <a:p>
            <a:pPr lvl="0"/>
            <a:fld id="{73CEF239-1DE7-0246-B10C-C977C761D981}" type="datetime2">
              <a:rPr lang="en-US" smtClean="0"/>
              <a:t>Wednesday, July 31, 2019</a:t>
            </a:fld>
            <a:endParaRPr lang="en-US" dirty="0"/>
          </a:p>
        </p:txBody>
      </p:sp>
      <p:sp>
        <p:nvSpPr>
          <p:cNvPr id="13" name="Text Placeholder 24">
            <a:extLst>
              <a:ext uri="{FF2B5EF4-FFF2-40B4-BE49-F238E27FC236}">
                <a16:creationId xmlns:a16="http://schemas.microsoft.com/office/drawing/2014/main" id="{22C3A5EF-53DE-674B-90F1-3D94B9E44959}"/>
              </a:ext>
            </a:extLst>
          </p:cNvPr>
          <p:cNvSpPr>
            <a:spLocks noGrp="1"/>
          </p:cNvSpPr>
          <p:nvPr>
            <p:ph type="body" sz="quarter" idx="11" hasCustomPrompt="1"/>
          </p:nvPr>
        </p:nvSpPr>
        <p:spPr>
          <a:xfrm>
            <a:off x="647700" y="3864603"/>
            <a:ext cx="5372100" cy="278615"/>
          </a:xfrm>
          <a:prstGeom prst="rect">
            <a:avLst/>
          </a:prstGeom>
        </p:spPr>
        <p:txBody>
          <a:bodyPr lIns="0" tIns="0" rIns="0" bIns="0">
            <a:noAutofit/>
          </a:bodyPr>
          <a:lstStyle>
            <a:lvl1pPr marL="0" indent="0" algn="l">
              <a:buNone/>
              <a:defRPr sz="2400" b="0" i="0" cap="none" spc="50" baseline="0">
                <a:solidFill>
                  <a:schemeClr val="accent2"/>
                </a:solidFill>
                <a:latin typeface="+mj-lt"/>
                <a:cs typeface="Calibri" panose="020F0502020204030204" pitchFamily="34" charset="0"/>
              </a:defRPr>
            </a:lvl1pPr>
          </a:lstStyle>
          <a:p>
            <a:pPr lvl="0"/>
            <a:r>
              <a:rPr lang="en-US" dirty="0"/>
              <a:t>PRESENTATION SUBTITLE</a:t>
            </a:r>
          </a:p>
        </p:txBody>
      </p:sp>
      <p:pic>
        <p:nvPicPr>
          <p:cNvPr id="15" name="Picture 14">
            <a:extLst>
              <a:ext uri="{FF2B5EF4-FFF2-40B4-BE49-F238E27FC236}">
                <a16:creationId xmlns:a16="http://schemas.microsoft.com/office/drawing/2014/main" id="{9F81EDFA-AA05-9E49-AFF7-14172F91DCF0}"/>
              </a:ext>
            </a:extLst>
          </p:cNvPr>
          <p:cNvPicPr>
            <a:picLocks noChangeAspect="1"/>
          </p:cNvPicPr>
          <p:nvPr userDrawn="1"/>
        </p:nvPicPr>
        <p:blipFill>
          <a:blip r:embed="rId2"/>
          <a:stretch>
            <a:fillRect/>
          </a:stretch>
        </p:blipFill>
        <p:spPr>
          <a:xfrm>
            <a:off x="647700" y="6219030"/>
            <a:ext cx="1592890" cy="385479"/>
          </a:xfrm>
          <a:prstGeom prst="rect">
            <a:avLst/>
          </a:prstGeom>
        </p:spPr>
      </p:pic>
      <p:pic>
        <p:nvPicPr>
          <p:cNvPr id="17" name="Picture 16">
            <a:extLst>
              <a:ext uri="{FF2B5EF4-FFF2-40B4-BE49-F238E27FC236}">
                <a16:creationId xmlns:a16="http://schemas.microsoft.com/office/drawing/2014/main" id="{940B84CE-03FC-7540-BDA7-DF7CA1301F63}"/>
              </a:ext>
            </a:extLst>
          </p:cNvPr>
          <p:cNvPicPr>
            <a:picLocks noChangeAspect="1"/>
          </p:cNvPicPr>
          <p:nvPr userDrawn="1"/>
        </p:nvPicPr>
        <p:blipFill>
          <a:blip r:embed="rId3"/>
          <a:stretch>
            <a:fillRect/>
          </a:stretch>
        </p:blipFill>
        <p:spPr>
          <a:xfrm>
            <a:off x="647700" y="1156446"/>
            <a:ext cx="2671633" cy="799540"/>
          </a:xfrm>
          <a:prstGeom prst="rect">
            <a:avLst/>
          </a:prstGeom>
        </p:spPr>
      </p:pic>
    </p:spTree>
    <p:extLst>
      <p:ext uri="{BB962C8B-B14F-4D97-AF65-F5344CB8AC3E}">
        <p14:creationId xmlns:p14="http://schemas.microsoft.com/office/powerpoint/2010/main" val="18794349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con Slide with Four Column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defRPr/>
            </a:lvl1pPr>
          </a:lstStyle>
          <a:p>
            <a:r>
              <a:rPr lang="en-US" dirty="0"/>
              <a:t>Icon Slide with Four Columns</a:t>
            </a:r>
          </a:p>
        </p:txBody>
      </p:sp>
      <p:sp>
        <p:nvSpPr>
          <p:cNvPr id="22" name="Content Placeholder 3">
            <a:extLst>
              <a:ext uri="{FF2B5EF4-FFF2-40B4-BE49-F238E27FC236}">
                <a16:creationId xmlns:a16="http://schemas.microsoft.com/office/drawing/2014/main" id="{4F5A816E-CC93-2346-95F8-6280D6DBBCE4}"/>
              </a:ext>
            </a:extLst>
          </p:cNvPr>
          <p:cNvSpPr>
            <a:spLocks noGrp="1"/>
          </p:cNvSpPr>
          <p:nvPr>
            <p:ph sz="quarter" idx="22" hasCustomPrompt="1"/>
          </p:nvPr>
        </p:nvSpPr>
        <p:spPr>
          <a:xfrm>
            <a:off x="656936" y="3304299"/>
            <a:ext cx="2628900" cy="2915238"/>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26" name="Picture Placeholder 2">
            <a:extLst>
              <a:ext uri="{FF2B5EF4-FFF2-40B4-BE49-F238E27FC236}">
                <a16:creationId xmlns:a16="http://schemas.microsoft.com/office/drawing/2014/main" id="{2E9BD4C6-6427-7A4B-93A6-0061F9DEC92D}"/>
              </a:ext>
            </a:extLst>
          </p:cNvPr>
          <p:cNvSpPr>
            <a:spLocks noGrp="1"/>
          </p:cNvSpPr>
          <p:nvPr>
            <p:ph type="pic" sz="quarter" idx="26" hasCustomPrompt="1"/>
          </p:nvPr>
        </p:nvSpPr>
        <p:spPr>
          <a:xfrm>
            <a:off x="656936" y="2430318"/>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27" name="Content Placeholder 3">
            <a:extLst>
              <a:ext uri="{FF2B5EF4-FFF2-40B4-BE49-F238E27FC236}">
                <a16:creationId xmlns:a16="http://schemas.microsoft.com/office/drawing/2014/main" id="{CDF9A3B2-1DF8-1449-9DEB-7992CC1FB0B5}"/>
              </a:ext>
            </a:extLst>
          </p:cNvPr>
          <p:cNvSpPr>
            <a:spLocks noGrp="1"/>
          </p:cNvSpPr>
          <p:nvPr>
            <p:ph sz="quarter" idx="27" hasCustomPrompt="1"/>
          </p:nvPr>
        </p:nvSpPr>
        <p:spPr>
          <a:xfrm>
            <a:off x="3400136" y="3304299"/>
            <a:ext cx="2628900" cy="2915238"/>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28" name="Picture Placeholder 2">
            <a:extLst>
              <a:ext uri="{FF2B5EF4-FFF2-40B4-BE49-F238E27FC236}">
                <a16:creationId xmlns:a16="http://schemas.microsoft.com/office/drawing/2014/main" id="{F92CA0B5-5770-E548-988F-EBD45A672AB4}"/>
              </a:ext>
            </a:extLst>
          </p:cNvPr>
          <p:cNvSpPr>
            <a:spLocks noGrp="1"/>
          </p:cNvSpPr>
          <p:nvPr>
            <p:ph type="pic" sz="quarter" idx="28" hasCustomPrompt="1"/>
          </p:nvPr>
        </p:nvSpPr>
        <p:spPr>
          <a:xfrm>
            <a:off x="3400136" y="2430318"/>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29" name="Content Placeholder 3">
            <a:extLst>
              <a:ext uri="{FF2B5EF4-FFF2-40B4-BE49-F238E27FC236}">
                <a16:creationId xmlns:a16="http://schemas.microsoft.com/office/drawing/2014/main" id="{65C584B7-F74F-6746-9658-033B9BDAF9C6}"/>
              </a:ext>
            </a:extLst>
          </p:cNvPr>
          <p:cNvSpPr>
            <a:spLocks noGrp="1"/>
          </p:cNvSpPr>
          <p:nvPr>
            <p:ph sz="quarter" idx="29" hasCustomPrompt="1"/>
          </p:nvPr>
        </p:nvSpPr>
        <p:spPr>
          <a:xfrm>
            <a:off x="6143336" y="3304299"/>
            <a:ext cx="2628900" cy="2915238"/>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30" name="Picture Placeholder 2">
            <a:extLst>
              <a:ext uri="{FF2B5EF4-FFF2-40B4-BE49-F238E27FC236}">
                <a16:creationId xmlns:a16="http://schemas.microsoft.com/office/drawing/2014/main" id="{56EFDA7E-6696-364E-8EDC-69E4F1BD50D8}"/>
              </a:ext>
            </a:extLst>
          </p:cNvPr>
          <p:cNvSpPr>
            <a:spLocks noGrp="1"/>
          </p:cNvSpPr>
          <p:nvPr>
            <p:ph type="pic" sz="quarter" idx="30" hasCustomPrompt="1"/>
          </p:nvPr>
        </p:nvSpPr>
        <p:spPr>
          <a:xfrm>
            <a:off x="6143336" y="2430318"/>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31" name="Content Placeholder 3">
            <a:extLst>
              <a:ext uri="{FF2B5EF4-FFF2-40B4-BE49-F238E27FC236}">
                <a16:creationId xmlns:a16="http://schemas.microsoft.com/office/drawing/2014/main" id="{536B979D-5DF9-7C48-9225-33A0F6226401}"/>
              </a:ext>
            </a:extLst>
          </p:cNvPr>
          <p:cNvSpPr>
            <a:spLocks noGrp="1"/>
          </p:cNvSpPr>
          <p:nvPr>
            <p:ph sz="quarter" idx="31" hasCustomPrompt="1"/>
          </p:nvPr>
        </p:nvSpPr>
        <p:spPr>
          <a:xfrm>
            <a:off x="8877300" y="3304299"/>
            <a:ext cx="2628900" cy="2915238"/>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32" name="Picture Placeholder 2">
            <a:extLst>
              <a:ext uri="{FF2B5EF4-FFF2-40B4-BE49-F238E27FC236}">
                <a16:creationId xmlns:a16="http://schemas.microsoft.com/office/drawing/2014/main" id="{02347AA2-2037-814E-9AB0-9FA5E5B66D8F}"/>
              </a:ext>
            </a:extLst>
          </p:cNvPr>
          <p:cNvSpPr>
            <a:spLocks noGrp="1"/>
          </p:cNvSpPr>
          <p:nvPr>
            <p:ph type="pic" sz="quarter" idx="32" hasCustomPrompt="1"/>
          </p:nvPr>
        </p:nvSpPr>
        <p:spPr>
          <a:xfrm>
            <a:off x="8877300" y="2430318"/>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4" name="Slide Number Placeholder 3">
            <a:extLst>
              <a:ext uri="{FF2B5EF4-FFF2-40B4-BE49-F238E27FC236}">
                <a16:creationId xmlns:a16="http://schemas.microsoft.com/office/drawing/2014/main" id="{0B364E62-E209-5941-B3F3-1F37E207556A}"/>
              </a:ext>
            </a:extLst>
          </p:cNvPr>
          <p:cNvSpPr>
            <a:spLocks noGrp="1"/>
          </p:cNvSpPr>
          <p:nvPr>
            <p:ph type="sldNum" sz="quarter" idx="35"/>
          </p:nvPr>
        </p:nvSpPr>
        <p:spPr/>
        <p:txBody>
          <a:bodyPr/>
          <a:lstStyle/>
          <a:p>
            <a:fld id="{28EF50A0-70BA-3541-B2E3-D966031D5400}" type="slidenum">
              <a:rPr lang="en-US" smtClean="0"/>
              <a:pPr/>
              <a:t>‹#›</a:t>
            </a:fld>
            <a:endParaRPr lang="en-US" dirty="0"/>
          </a:p>
        </p:txBody>
      </p:sp>
      <p:sp>
        <p:nvSpPr>
          <p:cNvPr id="15" name="Text Placeholder 7">
            <a:extLst>
              <a:ext uri="{FF2B5EF4-FFF2-40B4-BE49-F238E27FC236}">
                <a16:creationId xmlns:a16="http://schemas.microsoft.com/office/drawing/2014/main" id="{CA419FC9-6EDA-A549-AAEB-63A0C29891BB}"/>
              </a:ext>
            </a:extLst>
          </p:cNvPr>
          <p:cNvSpPr>
            <a:spLocks noGrp="1"/>
          </p:cNvSpPr>
          <p:nvPr>
            <p:ph type="body" sz="quarter" idx="15" hasCustomPrompt="1"/>
          </p:nvPr>
        </p:nvSpPr>
        <p:spPr>
          <a:xfrm>
            <a:off x="656935" y="1371600"/>
            <a:ext cx="10858499" cy="706582"/>
          </a:xfrm>
        </p:spPr>
        <p:txBody>
          <a:bodyPr/>
          <a:lstStyle>
            <a:lvl1pPr algn="l">
              <a:defRPr/>
            </a:lvl1pPr>
            <a:lvl2pPr algn="l">
              <a:defRPr/>
            </a:lvl2pPr>
            <a:lvl3pPr algn="l">
              <a:defRPr/>
            </a:lvl3pPr>
            <a:lvl4pPr algn="ctr">
              <a:defRPr/>
            </a:lvl4pPr>
            <a:lvl5pPr algn="ctr">
              <a:defRPr/>
            </a:lvl5pPr>
          </a:lstStyle>
          <a:p>
            <a:pPr lvl="0"/>
            <a:r>
              <a:rPr lang="en-US" dirty="0"/>
              <a:t>First Level</a:t>
            </a:r>
          </a:p>
          <a:p>
            <a:pPr lvl="1"/>
            <a:r>
              <a:rPr lang="en-US" dirty="0"/>
              <a:t>Second level</a:t>
            </a:r>
          </a:p>
          <a:p>
            <a:pPr lvl="2"/>
            <a:r>
              <a:rPr lang="en-US" dirty="0"/>
              <a:t>Third Level</a:t>
            </a:r>
          </a:p>
        </p:txBody>
      </p:sp>
      <p:sp>
        <p:nvSpPr>
          <p:cNvPr id="16" name="Footer Placeholder 4">
            <a:extLst>
              <a:ext uri="{FF2B5EF4-FFF2-40B4-BE49-F238E27FC236}">
                <a16:creationId xmlns:a16="http://schemas.microsoft.com/office/drawing/2014/main" id="{22BB7DB1-4BE0-A747-B983-77BA1E5DA183}"/>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7" name="Date Placeholder 1">
            <a:extLst>
              <a:ext uri="{FF2B5EF4-FFF2-40B4-BE49-F238E27FC236}">
                <a16:creationId xmlns:a16="http://schemas.microsoft.com/office/drawing/2014/main" id="{0F00E2D1-9D2E-4F4D-A97D-F8A317887890}"/>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41917833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con Slide with Six Column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defRPr/>
            </a:lvl1pPr>
          </a:lstStyle>
          <a:p>
            <a:r>
              <a:rPr lang="en-US" dirty="0"/>
              <a:t>Icon Slide with Six Columns</a:t>
            </a:r>
          </a:p>
        </p:txBody>
      </p:sp>
      <p:sp>
        <p:nvSpPr>
          <p:cNvPr id="44" name="Content Placeholder 3">
            <a:extLst>
              <a:ext uri="{FF2B5EF4-FFF2-40B4-BE49-F238E27FC236}">
                <a16:creationId xmlns:a16="http://schemas.microsoft.com/office/drawing/2014/main" id="{2AACE613-8EA7-EE4B-932C-5048063CA0ED}"/>
              </a:ext>
            </a:extLst>
          </p:cNvPr>
          <p:cNvSpPr>
            <a:spLocks noGrp="1"/>
          </p:cNvSpPr>
          <p:nvPr>
            <p:ph sz="quarter" idx="22" hasCustomPrompt="1"/>
          </p:nvPr>
        </p:nvSpPr>
        <p:spPr>
          <a:xfrm>
            <a:off x="656936" y="3304299"/>
            <a:ext cx="1705264" cy="2915238"/>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45" name="Picture Placeholder 2">
            <a:extLst>
              <a:ext uri="{FF2B5EF4-FFF2-40B4-BE49-F238E27FC236}">
                <a16:creationId xmlns:a16="http://schemas.microsoft.com/office/drawing/2014/main" id="{BF414149-E284-F44C-A490-483267297125}"/>
              </a:ext>
            </a:extLst>
          </p:cNvPr>
          <p:cNvSpPr>
            <a:spLocks noGrp="1"/>
          </p:cNvSpPr>
          <p:nvPr>
            <p:ph type="pic" sz="quarter" idx="26" hasCustomPrompt="1"/>
          </p:nvPr>
        </p:nvSpPr>
        <p:spPr>
          <a:xfrm>
            <a:off x="656936" y="2430318"/>
            <a:ext cx="662940" cy="662940"/>
          </a:xfrm>
          <a:prstGeom prst="rect">
            <a:avLst/>
          </a:prstGeom>
          <a:noFill/>
        </p:spPr>
        <p:txBody>
          <a:bodyPr vert="horz" wrap="square" anchor="b" anchorCtr="0">
            <a:normAutofit/>
          </a:bodyPr>
          <a:lstStyle>
            <a:lvl1pPr>
              <a:defRPr sz="2400" b="0">
                <a:solidFill>
                  <a:schemeClr val="accent2"/>
                </a:solidFill>
                <a:latin typeface="+mj-lt"/>
                <a:cs typeface="Calibri" panose="020F0502020204030204" pitchFamily="34" charset="0"/>
              </a:defRPr>
            </a:lvl1pPr>
          </a:lstStyle>
          <a:p>
            <a:r>
              <a:rPr lang="en-US" dirty="0"/>
              <a:t>Icon</a:t>
            </a:r>
          </a:p>
        </p:txBody>
      </p:sp>
      <p:sp>
        <p:nvSpPr>
          <p:cNvPr id="46" name="Content Placeholder 3">
            <a:extLst>
              <a:ext uri="{FF2B5EF4-FFF2-40B4-BE49-F238E27FC236}">
                <a16:creationId xmlns:a16="http://schemas.microsoft.com/office/drawing/2014/main" id="{62D435D6-D261-F940-91F7-839B984FE384}"/>
              </a:ext>
            </a:extLst>
          </p:cNvPr>
          <p:cNvSpPr>
            <a:spLocks noGrp="1"/>
          </p:cNvSpPr>
          <p:nvPr>
            <p:ph sz="quarter" idx="27" hasCustomPrompt="1"/>
          </p:nvPr>
        </p:nvSpPr>
        <p:spPr>
          <a:xfrm>
            <a:off x="2476500" y="3304299"/>
            <a:ext cx="1705264" cy="2915238"/>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47" name="Picture Placeholder 2">
            <a:extLst>
              <a:ext uri="{FF2B5EF4-FFF2-40B4-BE49-F238E27FC236}">
                <a16:creationId xmlns:a16="http://schemas.microsoft.com/office/drawing/2014/main" id="{2935D76D-9245-9348-B3E9-3FC17F44535E}"/>
              </a:ext>
            </a:extLst>
          </p:cNvPr>
          <p:cNvSpPr>
            <a:spLocks noGrp="1"/>
          </p:cNvSpPr>
          <p:nvPr>
            <p:ph type="pic" sz="quarter" idx="28" hasCustomPrompt="1"/>
          </p:nvPr>
        </p:nvSpPr>
        <p:spPr>
          <a:xfrm>
            <a:off x="2476500" y="2430318"/>
            <a:ext cx="662940" cy="662940"/>
          </a:xfrm>
          <a:prstGeom prst="rect">
            <a:avLst/>
          </a:prstGeom>
          <a:noFill/>
        </p:spPr>
        <p:txBody>
          <a:bodyPr vert="horz" wrap="square" anchor="b" anchorCtr="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chemeClr val="accent2"/>
                </a:solidFill>
                <a:latin typeface="+mj-lt"/>
                <a:cs typeface="Calibri" panose="020F0502020204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48" name="Content Placeholder 3">
            <a:extLst>
              <a:ext uri="{FF2B5EF4-FFF2-40B4-BE49-F238E27FC236}">
                <a16:creationId xmlns:a16="http://schemas.microsoft.com/office/drawing/2014/main" id="{B2862078-8DDC-1E47-A271-68C723312153}"/>
              </a:ext>
            </a:extLst>
          </p:cNvPr>
          <p:cNvSpPr>
            <a:spLocks noGrp="1"/>
          </p:cNvSpPr>
          <p:nvPr>
            <p:ph sz="quarter" idx="29" hasCustomPrompt="1"/>
          </p:nvPr>
        </p:nvSpPr>
        <p:spPr>
          <a:xfrm>
            <a:off x="4305300" y="3304299"/>
            <a:ext cx="1705264" cy="2915238"/>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49" name="Picture Placeholder 2">
            <a:extLst>
              <a:ext uri="{FF2B5EF4-FFF2-40B4-BE49-F238E27FC236}">
                <a16:creationId xmlns:a16="http://schemas.microsoft.com/office/drawing/2014/main" id="{F30C4637-3EE3-E64B-9699-901166E4680C}"/>
              </a:ext>
            </a:extLst>
          </p:cNvPr>
          <p:cNvSpPr>
            <a:spLocks noGrp="1"/>
          </p:cNvSpPr>
          <p:nvPr>
            <p:ph type="pic" sz="quarter" idx="30" hasCustomPrompt="1"/>
          </p:nvPr>
        </p:nvSpPr>
        <p:spPr>
          <a:xfrm>
            <a:off x="4305300" y="2430318"/>
            <a:ext cx="662940" cy="662940"/>
          </a:xfrm>
          <a:prstGeom prst="rect">
            <a:avLst/>
          </a:prstGeom>
          <a:noFill/>
        </p:spPr>
        <p:txBody>
          <a:bodyPr vert="horz" wrap="square" anchor="b" anchorCtr="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chemeClr val="accent2"/>
                </a:solidFill>
                <a:latin typeface="+mj-lt"/>
                <a:cs typeface="Calibri" panose="020F0502020204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50" name="Content Placeholder 3">
            <a:extLst>
              <a:ext uri="{FF2B5EF4-FFF2-40B4-BE49-F238E27FC236}">
                <a16:creationId xmlns:a16="http://schemas.microsoft.com/office/drawing/2014/main" id="{F72232E3-5876-CD48-AD9C-99179D82E5D5}"/>
              </a:ext>
            </a:extLst>
          </p:cNvPr>
          <p:cNvSpPr>
            <a:spLocks noGrp="1"/>
          </p:cNvSpPr>
          <p:nvPr>
            <p:ph sz="quarter" idx="31" hasCustomPrompt="1"/>
          </p:nvPr>
        </p:nvSpPr>
        <p:spPr>
          <a:xfrm>
            <a:off x="6143336" y="3304299"/>
            <a:ext cx="1705264" cy="2915238"/>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51" name="Picture Placeholder 2">
            <a:extLst>
              <a:ext uri="{FF2B5EF4-FFF2-40B4-BE49-F238E27FC236}">
                <a16:creationId xmlns:a16="http://schemas.microsoft.com/office/drawing/2014/main" id="{5BB9D479-5073-3D42-BF24-09071B394136}"/>
              </a:ext>
            </a:extLst>
          </p:cNvPr>
          <p:cNvSpPr>
            <a:spLocks noGrp="1"/>
          </p:cNvSpPr>
          <p:nvPr>
            <p:ph type="pic" sz="quarter" idx="32" hasCustomPrompt="1"/>
          </p:nvPr>
        </p:nvSpPr>
        <p:spPr>
          <a:xfrm>
            <a:off x="6143336" y="2430318"/>
            <a:ext cx="662940" cy="662940"/>
          </a:xfrm>
          <a:prstGeom prst="rect">
            <a:avLst/>
          </a:prstGeom>
          <a:noFill/>
        </p:spPr>
        <p:txBody>
          <a:bodyPr vert="horz" wrap="square" anchor="b" anchorCtr="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chemeClr val="accent2"/>
                </a:solidFill>
                <a:latin typeface="+mj-lt"/>
                <a:cs typeface="Calibri" panose="020F0502020204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52" name="Content Placeholder 3">
            <a:extLst>
              <a:ext uri="{FF2B5EF4-FFF2-40B4-BE49-F238E27FC236}">
                <a16:creationId xmlns:a16="http://schemas.microsoft.com/office/drawing/2014/main" id="{5DD3FED2-29D0-304E-AA8D-DC8EE28774F7}"/>
              </a:ext>
            </a:extLst>
          </p:cNvPr>
          <p:cNvSpPr>
            <a:spLocks noGrp="1"/>
          </p:cNvSpPr>
          <p:nvPr>
            <p:ph sz="quarter" idx="33" hasCustomPrompt="1"/>
          </p:nvPr>
        </p:nvSpPr>
        <p:spPr>
          <a:xfrm>
            <a:off x="7972136" y="3304299"/>
            <a:ext cx="1705264" cy="2915238"/>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53" name="Picture Placeholder 2">
            <a:extLst>
              <a:ext uri="{FF2B5EF4-FFF2-40B4-BE49-F238E27FC236}">
                <a16:creationId xmlns:a16="http://schemas.microsoft.com/office/drawing/2014/main" id="{3CE9A172-496E-5B45-9FB6-8B81D235EA37}"/>
              </a:ext>
            </a:extLst>
          </p:cNvPr>
          <p:cNvSpPr>
            <a:spLocks noGrp="1"/>
          </p:cNvSpPr>
          <p:nvPr>
            <p:ph type="pic" sz="quarter" idx="34" hasCustomPrompt="1"/>
          </p:nvPr>
        </p:nvSpPr>
        <p:spPr>
          <a:xfrm>
            <a:off x="7972136" y="2430318"/>
            <a:ext cx="662940" cy="662940"/>
          </a:xfrm>
          <a:prstGeom prst="rect">
            <a:avLst/>
          </a:prstGeom>
          <a:noFill/>
        </p:spPr>
        <p:txBody>
          <a:bodyPr vert="horz" wrap="square" anchor="b" anchorCtr="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chemeClr val="accent2"/>
                </a:solidFill>
                <a:latin typeface="+mj-lt"/>
                <a:cs typeface="Calibri" panose="020F0502020204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54" name="Content Placeholder 3">
            <a:extLst>
              <a:ext uri="{FF2B5EF4-FFF2-40B4-BE49-F238E27FC236}">
                <a16:creationId xmlns:a16="http://schemas.microsoft.com/office/drawing/2014/main" id="{A850CD82-1D6A-004F-82BC-7E2BD1603603}"/>
              </a:ext>
            </a:extLst>
          </p:cNvPr>
          <p:cNvSpPr>
            <a:spLocks noGrp="1"/>
          </p:cNvSpPr>
          <p:nvPr>
            <p:ph sz="quarter" idx="35" hasCustomPrompt="1"/>
          </p:nvPr>
        </p:nvSpPr>
        <p:spPr>
          <a:xfrm>
            <a:off x="9791700" y="3304299"/>
            <a:ext cx="1705264" cy="2915238"/>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55" name="Picture Placeholder 2">
            <a:extLst>
              <a:ext uri="{FF2B5EF4-FFF2-40B4-BE49-F238E27FC236}">
                <a16:creationId xmlns:a16="http://schemas.microsoft.com/office/drawing/2014/main" id="{129D6C77-AC4B-564F-8660-A53442F5A75E}"/>
              </a:ext>
            </a:extLst>
          </p:cNvPr>
          <p:cNvSpPr>
            <a:spLocks noGrp="1"/>
          </p:cNvSpPr>
          <p:nvPr>
            <p:ph type="pic" sz="quarter" idx="36" hasCustomPrompt="1"/>
          </p:nvPr>
        </p:nvSpPr>
        <p:spPr>
          <a:xfrm>
            <a:off x="9791700" y="2430318"/>
            <a:ext cx="662940" cy="662940"/>
          </a:xfrm>
          <a:prstGeom prst="rect">
            <a:avLst/>
          </a:prstGeom>
          <a:noFill/>
        </p:spPr>
        <p:txBody>
          <a:bodyPr vert="horz" wrap="square" anchor="b" anchorCtr="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chemeClr val="accent2"/>
                </a:solidFill>
                <a:latin typeface="+mj-lt"/>
                <a:cs typeface="Calibri" panose="020F0502020204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4" name="Slide Number Placeholder 3">
            <a:extLst>
              <a:ext uri="{FF2B5EF4-FFF2-40B4-BE49-F238E27FC236}">
                <a16:creationId xmlns:a16="http://schemas.microsoft.com/office/drawing/2014/main" id="{918E27D1-6A06-1641-8F48-A7E446BE75F7}"/>
              </a:ext>
            </a:extLst>
          </p:cNvPr>
          <p:cNvSpPr>
            <a:spLocks noGrp="1"/>
          </p:cNvSpPr>
          <p:nvPr>
            <p:ph type="sldNum" sz="quarter" idx="39"/>
          </p:nvPr>
        </p:nvSpPr>
        <p:spPr/>
        <p:txBody>
          <a:bodyPr/>
          <a:lstStyle/>
          <a:p>
            <a:fld id="{28EF50A0-70BA-3541-B2E3-D966031D5400}" type="slidenum">
              <a:rPr lang="en-US" smtClean="0"/>
              <a:pPr/>
              <a:t>‹#›</a:t>
            </a:fld>
            <a:endParaRPr lang="en-US" dirty="0"/>
          </a:p>
        </p:txBody>
      </p:sp>
      <p:sp>
        <p:nvSpPr>
          <p:cNvPr id="18" name="Text Placeholder 7">
            <a:extLst>
              <a:ext uri="{FF2B5EF4-FFF2-40B4-BE49-F238E27FC236}">
                <a16:creationId xmlns:a16="http://schemas.microsoft.com/office/drawing/2014/main" id="{A8865A9C-6EFC-DD4B-96E1-E225CE7C2DAD}"/>
              </a:ext>
            </a:extLst>
          </p:cNvPr>
          <p:cNvSpPr>
            <a:spLocks noGrp="1"/>
          </p:cNvSpPr>
          <p:nvPr>
            <p:ph type="body" sz="quarter" idx="15"/>
          </p:nvPr>
        </p:nvSpPr>
        <p:spPr>
          <a:xfrm>
            <a:off x="656935" y="1371600"/>
            <a:ext cx="10858499" cy="706582"/>
          </a:xfrm>
        </p:spPr>
        <p:txBody>
          <a:bodyPr/>
          <a:lstStyle>
            <a:lvl1pPr algn="l">
              <a:defRPr/>
            </a:lvl1pPr>
            <a:lvl2pPr algn="l">
              <a:defRPr/>
            </a:lvl2pPr>
            <a:lvl3pPr algn="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19" name="Footer Placeholder 4">
            <a:extLst>
              <a:ext uri="{FF2B5EF4-FFF2-40B4-BE49-F238E27FC236}">
                <a16:creationId xmlns:a16="http://schemas.microsoft.com/office/drawing/2014/main" id="{79D79206-A364-D648-A29F-5A63FCF59C4D}"/>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20" name="Date Placeholder 1">
            <a:extLst>
              <a:ext uri="{FF2B5EF4-FFF2-40B4-BE49-F238E27FC236}">
                <a16:creationId xmlns:a16="http://schemas.microsoft.com/office/drawing/2014/main" id="{CC95CB02-73BB-044A-9D48-DC05095D2433}"/>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616920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Master Slide with Two Row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defRPr/>
            </a:lvl1pPr>
          </a:lstStyle>
          <a:p>
            <a:r>
              <a:rPr lang="en-US" dirty="0"/>
              <a:t>Master Slide with Two Rows</a:t>
            </a:r>
          </a:p>
        </p:txBody>
      </p:sp>
      <p:sp>
        <p:nvSpPr>
          <p:cNvPr id="34" name="Content Placeholder 3">
            <a:extLst>
              <a:ext uri="{FF2B5EF4-FFF2-40B4-BE49-F238E27FC236}">
                <a16:creationId xmlns:a16="http://schemas.microsoft.com/office/drawing/2014/main" id="{A7847C11-2EBE-D445-AFA3-C4A67F660AF6}"/>
              </a:ext>
            </a:extLst>
          </p:cNvPr>
          <p:cNvSpPr>
            <a:spLocks noGrp="1"/>
          </p:cNvSpPr>
          <p:nvPr>
            <p:ph sz="quarter" idx="15" hasCustomPrompt="1"/>
          </p:nvPr>
        </p:nvSpPr>
        <p:spPr>
          <a:xfrm>
            <a:off x="647700" y="1371599"/>
            <a:ext cx="3543300" cy="2335545"/>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35" name="Content Placeholder 3">
            <a:extLst>
              <a:ext uri="{FF2B5EF4-FFF2-40B4-BE49-F238E27FC236}">
                <a16:creationId xmlns:a16="http://schemas.microsoft.com/office/drawing/2014/main" id="{FB7C277E-C3C0-184B-BDA2-9ED489A65F8C}"/>
              </a:ext>
            </a:extLst>
          </p:cNvPr>
          <p:cNvSpPr>
            <a:spLocks noGrp="1"/>
          </p:cNvSpPr>
          <p:nvPr>
            <p:ph sz="quarter" idx="16" hasCustomPrompt="1"/>
          </p:nvPr>
        </p:nvSpPr>
        <p:spPr>
          <a:xfrm>
            <a:off x="4315114" y="1371599"/>
            <a:ext cx="3543300" cy="2335545"/>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36" name="Content Placeholder 3">
            <a:extLst>
              <a:ext uri="{FF2B5EF4-FFF2-40B4-BE49-F238E27FC236}">
                <a16:creationId xmlns:a16="http://schemas.microsoft.com/office/drawing/2014/main" id="{32176F9A-8F4C-1F43-BB2C-BCC0AF20725B}"/>
              </a:ext>
            </a:extLst>
          </p:cNvPr>
          <p:cNvSpPr>
            <a:spLocks noGrp="1"/>
          </p:cNvSpPr>
          <p:nvPr>
            <p:ph sz="quarter" idx="17" hasCustomPrompt="1"/>
          </p:nvPr>
        </p:nvSpPr>
        <p:spPr>
          <a:xfrm>
            <a:off x="7963477" y="1371599"/>
            <a:ext cx="3543300" cy="2335545"/>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37" name="Content Placeholder 3">
            <a:extLst>
              <a:ext uri="{FF2B5EF4-FFF2-40B4-BE49-F238E27FC236}">
                <a16:creationId xmlns:a16="http://schemas.microsoft.com/office/drawing/2014/main" id="{1FC2864E-034B-F34C-89C1-DCA6BECA1439}"/>
              </a:ext>
            </a:extLst>
          </p:cNvPr>
          <p:cNvSpPr>
            <a:spLocks noGrp="1"/>
          </p:cNvSpPr>
          <p:nvPr>
            <p:ph sz="quarter" idx="18" hasCustomPrompt="1"/>
          </p:nvPr>
        </p:nvSpPr>
        <p:spPr>
          <a:xfrm>
            <a:off x="647121" y="3874755"/>
            <a:ext cx="3543300" cy="2335545"/>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38" name="Content Placeholder 3">
            <a:extLst>
              <a:ext uri="{FF2B5EF4-FFF2-40B4-BE49-F238E27FC236}">
                <a16:creationId xmlns:a16="http://schemas.microsoft.com/office/drawing/2014/main" id="{97A611F7-1CD0-944D-8C78-08A889C50412}"/>
              </a:ext>
            </a:extLst>
          </p:cNvPr>
          <p:cNvSpPr>
            <a:spLocks noGrp="1"/>
          </p:cNvSpPr>
          <p:nvPr>
            <p:ph sz="quarter" idx="19" hasCustomPrompt="1"/>
          </p:nvPr>
        </p:nvSpPr>
        <p:spPr>
          <a:xfrm>
            <a:off x="4314535" y="3874755"/>
            <a:ext cx="3543300" cy="2335545"/>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39" name="Content Placeholder 3">
            <a:extLst>
              <a:ext uri="{FF2B5EF4-FFF2-40B4-BE49-F238E27FC236}">
                <a16:creationId xmlns:a16="http://schemas.microsoft.com/office/drawing/2014/main" id="{2961E15E-FA97-D64E-971D-E51DC1EDB006}"/>
              </a:ext>
            </a:extLst>
          </p:cNvPr>
          <p:cNvSpPr>
            <a:spLocks noGrp="1"/>
          </p:cNvSpPr>
          <p:nvPr>
            <p:ph sz="quarter" idx="20" hasCustomPrompt="1"/>
          </p:nvPr>
        </p:nvSpPr>
        <p:spPr>
          <a:xfrm>
            <a:off x="7962898" y="3874755"/>
            <a:ext cx="3543300" cy="2335545"/>
          </a:xfrm>
        </p:spPr>
        <p:txBody>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4" name="Slide Number Placeholder 3">
            <a:extLst>
              <a:ext uri="{FF2B5EF4-FFF2-40B4-BE49-F238E27FC236}">
                <a16:creationId xmlns:a16="http://schemas.microsoft.com/office/drawing/2014/main" id="{C28715D6-D63A-2C4F-8FB3-3E3E3EBFCF6C}"/>
              </a:ext>
            </a:extLst>
          </p:cNvPr>
          <p:cNvSpPr>
            <a:spLocks noGrp="1"/>
          </p:cNvSpPr>
          <p:nvPr>
            <p:ph type="sldNum" sz="quarter" idx="23"/>
          </p:nvPr>
        </p:nvSpPr>
        <p:spPr/>
        <p:txBody>
          <a:bodyPr/>
          <a:lstStyle/>
          <a:p>
            <a:fld id="{28EF50A0-70BA-3541-B2E3-D966031D5400}" type="slidenum">
              <a:rPr lang="en-US" smtClean="0"/>
              <a:pPr/>
              <a:t>‹#›</a:t>
            </a:fld>
            <a:endParaRPr lang="en-US" dirty="0"/>
          </a:p>
        </p:txBody>
      </p:sp>
      <p:sp>
        <p:nvSpPr>
          <p:cNvPr id="12" name="Footer Placeholder 4">
            <a:extLst>
              <a:ext uri="{FF2B5EF4-FFF2-40B4-BE49-F238E27FC236}">
                <a16:creationId xmlns:a16="http://schemas.microsoft.com/office/drawing/2014/main" id="{789B1358-6224-744B-B447-336341815850}"/>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3" name="Date Placeholder 1">
            <a:extLst>
              <a:ext uri="{FF2B5EF4-FFF2-40B4-BE49-F238E27FC236}">
                <a16:creationId xmlns:a16="http://schemas.microsoft.com/office/drawing/2014/main" id="{805928B1-BAE3-B24B-BBDE-DA1E3E1F09F9}"/>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4837102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con Slide with Two Row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lgn="ctr">
              <a:defRPr/>
            </a:lvl1pPr>
          </a:lstStyle>
          <a:p>
            <a:r>
              <a:rPr lang="en-US" dirty="0"/>
              <a:t>Icon Slide with Two Rows</a:t>
            </a:r>
          </a:p>
        </p:txBody>
      </p:sp>
      <p:sp>
        <p:nvSpPr>
          <p:cNvPr id="51" name="Content Placeholder 3">
            <a:extLst>
              <a:ext uri="{FF2B5EF4-FFF2-40B4-BE49-F238E27FC236}">
                <a16:creationId xmlns:a16="http://schemas.microsoft.com/office/drawing/2014/main" id="{4E804F41-3D5E-F14E-A7F9-1AEE975B5DD2}"/>
              </a:ext>
            </a:extLst>
          </p:cNvPr>
          <p:cNvSpPr>
            <a:spLocks noGrp="1"/>
          </p:cNvSpPr>
          <p:nvPr>
            <p:ph sz="quarter" idx="22" hasCustomPrompt="1"/>
          </p:nvPr>
        </p:nvSpPr>
        <p:spPr>
          <a:xfrm>
            <a:off x="656936" y="3148209"/>
            <a:ext cx="3534064" cy="987152"/>
          </a:xfrm>
          <a:noFill/>
        </p:spPr>
        <p:txBody>
          <a:bodyPr/>
          <a:lstStyle>
            <a:lvl1pPr algn="ctr">
              <a:defRPr/>
            </a:lvl1pPr>
            <a:lvl2pPr algn="ctr">
              <a:defRPr/>
            </a:lvl2pPr>
            <a:lvl3pPr algn="ctr">
              <a:defRPr/>
            </a:lvl3pPr>
            <a:lvl4pPr algn="ctr">
              <a:defRPr/>
            </a:lvl4pPr>
            <a:lvl5pPr algn="ctr">
              <a:defRPr/>
            </a:lvl5pPr>
            <a:lvl6pPr algn="ctr">
              <a:defRPr/>
            </a:lvl6pPr>
            <a:lvl7pPr algn="ctr">
              <a:defRPr/>
            </a:lvl7pPr>
            <a:lvl8pPr algn="ctr">
              <a:defRPr/>
            </a:lvl8pPr>
          </a:lstStyle>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52" name="Picture Placeholder 2">
            <a:extLst>
              <a:ext uri="{FF2B5EF4-FFF2-40B4-BE49-F238E27FC236}">
                <a16:creationId xmlns:a16="http://schemas.microsoft.com/office/drawing/2014/main" id="{A0664632-186E-3140-A840-2A443E10F6BB}"/>
              </a:ext>
            </a:extLst>
          </p:cNvPr>
          <p:cNvSpPr>
            <a:spLocks noGrp="1"/>
          </p:cNvSpPr>
          <p:nvPr>
            <p:ph type="pic" sz="quarter" idx="31" hasCustomPrompt="1"/>
          </p:nvPr>
        </p:nvSpPr>
        <p:spPr>
          <a:xfrm>
            <a:off x="2092498" y="2274228"/>
            <a:ext cx="662940" cy="662940"/>
          </a:xfrm>
          <a:prstGeom prst="rect">
            <a:avLst/>
          </a:prstGeom>
          <a:noFill/>
        </p:spPr>
        <p:txBody>
          <a:bodyPr wrap="square" anchor="b">
            <a:normAutofit/>
          </a:bodyPr>
          <a:lstStyle>
            <a:lvl1pPr marL="457200" marR="0" indent="-457200" algn="ctr" defTabSz="914400" rtl="0" eaLnBrk="1" fontAlgn="auto" latinLnBrk="0" hangingPunct="1">
              <a:lnSpc>
                <a:spcPct val="90000"/>
              </a:lnSpc>
              <a:spcBef>
                <a:spcPts val="1000"/>
              </a:spcBef>
              <a:spcAft>
                <a:spcPts val="0"/>
              </a:spcAft>
              <a:buClrTx/>
              <a:buSzTx/>
              <a:buFont typeface="+mj-lt"/>
              <a:buAutoNum type="arabicPeriod"/>
              <a:tabLst/>
              <a:defRPr sz="2400" b="0">
                <a:solidFill>
                  <a:schemeClr val="accent2"/>
                </a:solidFill>
                <a:latin typeface="+mj-l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53" name="Content Placeholder 3">
            <a:extLst>
              <a:ext uri="{FF2B5EF4-FFF2-40B4-BE49-F238E27FC236}">
                <a16:creationId xmlns:a16="http://schemas.microsoft.com/office/drawing/2014/main" id="{A431CF82-8DE1-D34C-82FF-907B1ABAB79D}"/>
              </a:ext>
            </a:extLst>
          </p:cNvPr>
          <p:cNvSpPr>
            <a:spLocks noGrp="1"/>
          </p:cNvSpPr>
          <p:nvPr>
            <p:ph sz="quarter" idx="32" hasCustomPrompt="1"/>
          </p:nvPr>
        </p:nvSpPr>
        <p:spPr>
          <a:xfrm>
            <a:off x="656936" y="5223148"/>
            <a:ext cx="3534064" cy="987152"/>
          </a:xfrm>
        </p:spPr>
        <p:txBody>
          <a:bodyPr/>
          <a:lstStyle>
            <a:lvl1pPr algn="ctr">
              <a:defRPr/>
            </a:lvl1pPr>
            <a:lvl2pPr algn="ctr">
              <a:defRPr/>
            </a:lvl2pPr>
            <a:lvl3pPr algn="ctr">
              <a:defRPr/>
            </a:lvl3pPr>
            <a:lvl4pPr algn="ctr">
              <a:defRPr/>
            </a:lvl4pPr>
            <a:lvl5pPr algn="ctr">
              <a:defRPr/>
            </a:lvl5pPr>
            <a:lvl6pPr algn="ctr">
              <a:defRPr/>
            </a:lvl6pPr>
            <a:lvl7pPr algn="ctr">
              <a:defRPr/>
            </a:lvl7pPr>
            <a:lvl8pPr algn="ctr">
              <a:defRPr/>
            </a:lvl8pPr>
          </a:lstStyle>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54" name="Picture Placeholder 2">
            <a:extLst>
              <a:ext uri="{FF2B5EF4-FFF2-40B4-BE49-F238E27FC236}">
                <a16:creationId xmlns:a16="http://schemas.microsoft.com/office/drawing/2014/main" id="{4AEE3B0E-DBE6-F74A-A468-FEAAD4840F97}"/>
              </a:ext>
            </a:extLst>
          </p:cNvPr>
          <p:cNvSpPr>
            <a:spLocks noGrp="1"/>
          </p:cNvSpPr>
          <p:nvPr>
            <p:ph type="pic" sz="quarter" idx="33" hasCustomPrompt="1"/>
          </p:nvPr>
        </p:nvSpPr>
        <p:spPr>
          <a:xfrm>
            <a:off x="2092498" y="4349167"/>
            <a:ext cx="662940" cy="662940"/>
          </a:xfrm>
          <a:prstGeom prst="rect">
            <a:avLst/>
          </a:prstGeom>
          <a:noFill/>
        </p:spPr>
        <p:txBody>
          <a:bodyPr wrap="square" anchor="b">
            <a:normAutofit/>
          </a:bodyPr>
          <a:lstStyle>
            <a:lvl1pPr marL="457200" marR="0" indent="-457200" algn="ctr" defTabSz="914400" rtl="0" eaLnBrk="1" fontAlgn="auto" latinLnBrk="0" hangingPunct="1">
              <a:lnSpc>
                <a:spcPct val="90000"/>
              </a:lnSpc>
              <a:spcBef>
                <a:spcPts val="1000"/>
              </a:spcBef>
              <a:spcAft>
                <a:spcPts val="0"/>
              </a:spcAft>
              <a:buClrTx/>
              <a:buSzTx/>
              <a:buFont typeface="+mj-lt"/>
              <a:buAutoNum type="arabicPeriod"/>
              <a:tabLst/>
              <a:defRPr sz="2400" b="0">
                <a:solidFill>
                  <a:schemeClr val="accent2"/>
                </a:solidFill>
                <a:latin typeface="+mj-l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55" name="Content Placeholder 3">
            <a:extLst>
              <a:ext uri="{FF2B5EF4-FFF2-40B4-BE49-F238E27FC236}">
                <a16:creationId xmlns:a16="http://schemas.microsoft.com/office/drawing/2014/main" id="{31EF38C7-745E-F94A-978F-61EB643806E4}"/>
              </a:ext>
            </a:extLst>
          </p:cNvPr>
          <p:cNvSpPr>
            <a:spLocks noGrp="1"/>
          </p:cNvSpPr>
          <p:nvPr>
            <p:ph sz="quarter" idx="34" hasCustomPrompt="1"/>
          </p:nvPr>
        </p:nvSpPr>
        <p:spPr>
          <a:xfrm>
            <a:off x="4305300" y="3148209"/>
            <a:ext cx="3534064" cy="987152"/>
          </a:xfrm>
          <a:noFill/>
        </p:spPr>
        <p:txBody>
          <a:bodyPr/>
          <a:lstStyle>
            <a:lvl1pPr algn="ctr">
              <a:defRPr/>
            </a:lvl1pPr>
            <a:lvl2pPr algn="ctr">
              <a:defRPr/>
            </a:lvl2pPr>
            <a:lvl3pPr algn="ctr">
              <a:defRPr/>
            </a:lvl3pPr>
            <a:lvl4pPr algn="ctr">
              <a:defRPr/>
            </a:lvl4pPr>
            <a:lvl5pPr algn="ctr">
              <a:defRPr/>
            </a:lvl5pPr>
            <a:lvl6pPr algn="ctr">
              <a:defRPr/>
            </a:lvl6pPr>
            <a:lvl7pPr algn="ctr">
              <a:defRPr/>
            </a:lvl7pPr>
            <a:lvl8pPr algn="ctr">
              <a:defRPr/>
            </a:lvl8pPr>
          </a:lstStyle>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56" name="Picture Placeholder 2">
            <a:extLst>
              <a:ext uri="{FF2B5EF4-FFF2-40B4-BE49-F238E27FC236}">
                <a16:creationId xmlns:a16="http://schemas.microsoft.com/office/drawing/2014/main" id="{A1BEB60E-25C7-A242-8DA9-732A71E3A9DF}"/>
              </a:ext>
            </a:extLst>
          </p:cNvPr>
          <p:cNvSpPr>
            <a:spLocks noGrp="1"/>
          </p:cNvSpPr>
          <p:nvPr>
            <p:ph type="pic" sz="quarter" idx="35" hasCustomPrompt="1"/>
          </p:nvPr>
        </p:nvSpPr>
        <p:spPr>
          <a:xfrm>
            <a:off x="5740862" y="2274228"/>
            <a:ext cx="662940" cy="662940"/>
          </a:xfrm>
          <a:prstGeom prst="rect">
            <a:avLst/>
          </a:prstGeom>
          <a:noFill/>
        </p:spPr>
        <p:txBody>
          <a:bodyPr wrap="square" anchor="b">
            <a:normAutofit/>
          </a:bodyPr>
          <a:lstStyle>
            <a:lvl1pPr marL="457200" marR="0" indent="-457200" algn="ctr" defTabSz="914400" rtl="0" eaLnBrk="1" fontAlgn="auto" latinLnBrk="0" hangingPunct="1">
              <a:lnSpc>
                <a:spcPct val="90000"/>
              </a:lnSpc>
              <a:spcBef>
                <a:spcPts val="1000"/>
              </a:spcBef>
              <a:spcAft>
                <a:spcPts val="0"/>
              </a:spcAft>
              <a:buClrTx/>
              <a:buSzTx/>
              <a:buFont typeface="+mj-lt"/>
              <a:buAutoNum type="arabicPeriod"/>
              <a:tabLst/>
              <a:defRPr sz="2400" b="0">
                <a:solidFill>
                  <a:schemeClr val="accent2"/>
                </a:solidFill>
                <a:latin typeface="+mj-l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57" name="Content Placeholder 3">
            <a:extLst>
              <a:ext uri="{FF2B5EF4-FFF2-40B4-BE49-F238E27FC236}">
                <a16:creationId xmlns:a16="http://schemas.microsoft.com/office/drawing/2014/main" id="{F0B5F78B-9699-3F49-A8F7-F9A128AD2A8D}"/>
              </a:ext>
            </a:extLst>
          </p:cNvPr>
          <p:cNvSpPr>
            <a:spLocks noGrp="1"/>
          </p:cNvSpPr>
          <p:nvPr>
            <p:ph sz="quarter" idx="36" hasCustomPrompt="1"/>
          </p:nvPr>
        </p:nvSpPr>
        <p:spPr>
          <a:xfrm>
            <a:off x="4305300" y="5223148"/>
            <a:ext cx="3534064" cy="987152"/>
          </a:xfrm>
        </p:spPr>
        <p:txBody>
          <a:bodyPr/>
          <a:lstStyle>
            <a:lvl1pPr algn="ctr">
              <a:defRPr/>
            </a:lvl1pPr>
            <a:lvl2pPr algn="ctr">
              <a:defRPr/>
            </a:lvl2pPr>
            <a:lvl3pPr algn="ctr">
              <a:defRPr/>
            </a:lvl3pPr>
            <a:lvl4pPr algn="ctr">
              <a:defRPr/>
            </a:lvl4pPr>
            <a:lvl5pPr algn="ctr">
              <a:defRPr/>
            </a:lvl5pPr>
            <a:lvl6pPr algn="ctr">
              <a:defRPr/>
            </a:lvl6pPr>
            <a:lvl7pPr algn="ctr">
              <a:defRPr/>
            </a:lvl7pPr>
            <a:lvl8pPr algn="ctr">
              <a:defRPr/>
            </a:lvl8pPr>
          </a:lstStyle>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58" name="Picture Placeholder 2">
            <a:extLst>
              <a:ext uri="{FF2B5EF4-FFF2-40B4-BE49-F238E27FC236}">
                <a16:creationId xmlns:a16="http://schemas.microsoft.com/office/drawing/2014/main" id="{2264E0BB-C2C5-E640-AA3B-52E86148B583}"/>
              </a:ext>
            </a:extLst>
          </p:cNvPr>
          <p:cNvSpPr>
            <a:spLocks noGrp="1"/>
          </p:cNvSpPr>
          <p:nvPr>
            <p:ph type="pic" sz="quarter" idx="37" hasCustomPrompt="1"/>
          </p:nvPr>
        </p:nvSpPr>
        <p:spPr>
          <a:xfrm>
            <a:off x="5740862" y="4349167"/>
            <a:ext cx="662940" cy="662940"/>
          </a:xfrm>
          <a:prstGeom prst="rect">
            <a:avLst/>
          </a:prstGeom>
          <a:noFill/>
        </p:spPr>
        <p:txBody>
          <a:bodyPr wrap="square" anchor="b">
            <a:normAutofit/>
          </a:bodyPr>
          <a:lstStyle>
            <a:lvl1pPr marL="457200" marR="0" indent="-457200" algn="ctr" defTabSz="914400" rtl="0" eaLnBrk="1" fontAlgn="auto" latinLnBrk="0" hangingPunct="1">
              <a:lnSpc>
                <a:spcPct val="90000"/>
              </a:lnSpc>
              <a:spcBef>
                <a:spcPts val="1000"/>
              </a:spcBef>
              <a:spcAft>
                <a:spcPts val="0"/>
              </a:spcAft>
              <a:buClrTx/>
              <a:buSzTx/>
              <a:buFont typeface="+mj-lt"/>
              <a:buAutoNum type="arabicPeriod"/>
              <a:tabLst/>
              <a:defRPr sz="2400" b="0">
                <a:solidFill>
                  <a:schemeClr val="accent2"/>
                </a:solidFill>
                <a:latin typeface="+mj-l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59" name="Content Placeholder 3">
            <a:extLst>
              <a:ext uri="{FF2B5EF4-FFF2-40B4-BE49-F238E27FC236}">
                <a16:creationId xmlns:a16="http://schemas.microsoft.com/office/drawing/2014/main" id="{DF23DC67-85DB-764C-8CFA-4E85966A5ED4}"/>
              </a:ext>
            </a:extLst>
          </p:cNvPr>
          <p:cNvSpPr>
            <a:spLocks noGrp="1"/>
          </p:cNvSpPr>
          <p:nvPr>
            <p:ph sz="quarter" idx="38" hasCustomPrompt="1"/>
          </p:nvPr>
        </p:nvSpPr>
        <p:spPr>
          <a:xfrm>
            <a:off x="7972136" y="3148209"/>
            <a:ext cx="3534064" cy="987152"/>
          </a:xfrm>
          <a:noFill/>
        </p:spPr>
        <p:txBody>
          <a:bodyPr/>
          <a:lstStyle>
            <a:lvl1pPr algn="ctr">
              <a:defRPr/>
            </a:lvl1pPr>
            <a:lvl2pPr algn="ctr">
              <a:defRPr/>
            </a:lvl2pPr>
            <a:lvl3pPr algn="ctr">
              <a:defRPr/>
            </a:lvl3pPr>
            <a:lvl4pPr algn="ctr">
              <a:defRPr/>
            </a:lvl4pPr>
            <a:lvl5pPr algn="ctr">
              <a:defRPr/>
            </a:lvl5pPr>
            <a:lvl6pPr algn="ctr">
              <a:defRPr/>
            </a:lvl6pPr>
            <a:lvl7pPr algn="ctr">
              <a:defRPr/>
            </a:lvl7pPr>
            <a:lvl8pPr algn="ctr">
              <a:defRPr/>
            </a:lvl8pPr>
          </a:lstStyle>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60" name="Picture Placeholder 2">
            <a:extLst>
              <a:ext uri="{FF2B5EF4-FFF2-40B4-BE49-F238E27FC236}">
                <a16:creationId xmlns:a16="http://schemas.microsoft.com/office/drawing/2014/main" id="{B995083A-5292-F84B-B176-086ADEA55AF9}"/>
              </a:ext>
            </a:extLst>
          </p:cNvPr>
          <p:cNvSpPr>
            <a:spLocks noGrp="1"/>
          </p:cNvSpPr>
          <p:nvPr>
            <p:ph type="pic" sz="quarter" idx="39" hasCustomPrompt="1"/>
          </p:nvPr>
        </p:nvSpPr>
        <p:spPr>
          <a:xfrm>
            <a:off x="9407698" y="2274228"/>
            <a:ext cx="662940" cy="662940"/>
          </a:xfrm>
          <a:prstGeom prst="rect">
            <a:avLst/>
          </a:prstGeom>
          <a:noFill/>
        </p:spPr>
        <p:txBody>
          <a:bodyPr wrap="square" anchor="b">
            <a:normAutofit/>
          </a:bodyPr>
          <a:lstStyle>
            <a:lvl1pPr marL="457200" marR="0" indent="-457200" algn="ctr" defTabSz="914400" rtl="0" eaLnBrk="1" fontAlgn="auto" latinLnBrk="0" hangingPunct="1">
              <a:lnSpc>
                <a:spcPct val="90000"/>
              </a:lnSpc>
              <a:spcBef>
                <a:spcPts val="1000"/>
              </a:spcBef>
              <a:spcAft>
                <a:spcPts val="0"/>
              </a:spcAft>
              <a:buClrTx/>
              <a:buSzTx/>
              <a:buFont typeface="+mj-lt"/>
              <a:buAutoNum type="arabicPeriod"/>
              <a:tabLst/>
              <a:defRPr sz="2400" b="0">
                <a:solidFill>
                  <a:schemeClr val="accent2"/>
                </a:solidFill>
                <a:latin typeface="+mj-l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61" name="Content Placeholder 3">
            <a:extLst>
              <a:ext uri="{FF2B5EF4-FFF2-40B4-BE49-F238E27FC236}">
                <a16:creationId xmlns:a16="http://schemas.microsoft.com/office/drawing/2014/main" id="{E4FCA683-2E87-DF49-AFD6-D1ED21AB02A6}"/>
              </a:ext>
            </a:extLst>
          </p:cNvPr>
          <p:cNvSpPr>
            <a:spLocks noGrp="1"/>
          </p:cNvSpPr>
          <p:nvPr>
            <p:ph sz="quarter" idx="40" hasCustomPrompt="1"/>
          </p:nvPr>
        </p:nvSpPr>
        <p:spPr>
          <a:xfrm>
            <a:off x="7972136" y="5223148"/>
            <a:ext cx="3534064" cy="987152"/>
          </a:xfrm>
        </p:spPr>
        <p:txBody>
          <a:bodyPr/>
          <a:lstStyle>
            <a:lvl1pPr algn="ctr">
              <a:defRPr/>
            </a:lvl1pPr>
            <a:lvl2pPr algn="ctr">
              <a:defRPr/>
            </a:lvl2pPr>
            <a:lvl3pPr algn="ctr">
              <a:defRPr/>
            </a:lvl3pPr>
            <a:lvl4pPr algn="ctr">
              <a:defRPr/>
            </a:lvl4pPr>
            <a:lvl5pPr algn="ctr">
              <a:defRPr/>
            </a:lvl5pPr>
            <a:lvl6pPr algn="ctr">
              <a:defRPr/>
            </a:lvl6pPr>
            <a:lvl7pPr algn="ctr">
              <a:defRPr/>
            </a:lvl7pPr>
            <a:lvl8pPr algn="ctr">
              <a:defRPr/>
            </a:lvl8pPr>
          </a:lstStyle>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62" name="Picture Placeholder 2">
            <a:extLst>
              <a:ext uri="{FF2B5EF4-FFF2-40B4-BE49-F238E27FC236}">
                <a16:creationId xmlns:a16="http://schemas.microsoft.com/office/drawing/2014/main" id="{F52B74F9-90B2-424B-9343-791E5EECBB28}"/>
              </a:ext>
            </a:extLst>
          </p:cNvPr>
          <p:cNvSpPr>
            <a:spLocks noGrp="1"/>
          </p:cNvSpPr>
          <p:nvPr>
            <p:ph type="pic" sz="quarter" idx="41" hasCustomPrompt="1"/>
          </p:nvPr>
        </p:nvSpPr>
        <p:spPr>
          <a:xfrm>
            <a:off x="9407698" y="4349167"/>
            <a:ext cx="662940" cy="662940"/>
          </a:xfrm>
          <a:prstGeom prst="rect">
            <a:avLst/>
          </a:prstGeom>
          <a:noFill/>
        </p:spPr>
        <p:txBody>
          <a:bodyPr wrap="square" anchor="b">
            <a:normAutofit/>
          </a:bodyPr>
          <a:lstStyle>
            <a:lvl1pPr marL="457200" marR="0" indent="-457200" algn="ctr" defTabSz="914400" rtl="0" eaLnBrk="1" fontAlgn="auto" latinLnBrk="0" hangingPunct="1">
              <a:lnSpc>
                <a:spcPct val="90000"/>
              </a:lnSpc>
              <a:spcBef>
                <a:spcPts val="1000"/>
              </a:spcBef>
              <a:spcAft>
                <a:spcPts val="0"/>
              </a:spcAft>
              <a:buClrTx/>
              <a:buSzTx/>
              <a:buFont typeface="+mj-lt"/>
              <a:buAutoNum type="arabicPeriod"/>
              <a:tabLst/>
              <a:defRPr sz="2400" b="0">
                <a:solidFill>
                  <a:schemeClr val="accent2"/>
                </a:solidFill>
                <a:latin typeface="+mj-l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4" name="Slide Number Placeholder 3">
            <a:extLst>
              <a:ext uri="{FF2B5EF4-FFF2-40B4-BE49-F238E27FC236}">
                <a16:creationId xmlns:a16="http://schemas.microsoft.com/office/drawing/2014/main" id="{8CCB3DBA-D960-6942-B787-6A59C18C0D71}"/>
              </a:ext>
            </a:extLst>
          </p:cNvPr>
          <p:cNvSpPr>
            <a:spLocks noGrp="1"/>
          </p:cNvSpPr>
          <p:nvPr>
            <p:ph type="sldNum" sz="quarter" idx="44"/>
          </p:nvPr>
        </p:nvSpPr>
        <p:spPr/>
        <p:txBody>
          <a:bodyPr/>
          <a:lstStyle/>
          <a:p>
            <a:fld id="{28EF50A0-70BA-3541-B2E3-D966031D5400}" type="slidenum">
              <a:rPr lang="en-US" smtClean="0"/>
              <a:pPr/>
              <a:t>‹#›</a:t>
            </a:fld>
            <a:endParaRPr lang="en-US" dirty="0"/>
          </a:p>
        </p:txBody>
      </p:sp>
      <p:sp>
        <p:nvSpPr>
          <p:cNvPr id="21" name="Text Placeholder 7">
            <a:extLst>
              <a:ext uri="{FF2B5EF4-FFF2-40B4-BE49-F238E27FC236}">
                <a16:creationId xmlns:a16="http://schemas.microsoft.com/office/drawing/2014/main" id="{F587D933-FB78-1A48-B91C-3B9D744AF989}"/>
              </a:ext>
            </a:extLst>
          </p:cNvPr>
          <p:cNvSpPr>
            <a:spLocks noGrp="1"/>
          </p:cNvSpPr>
          <p:nvPr>
            <p:ph type="body" sz="quarter" idx="15"/>
          </p:nvPr>
        </p:nvSpPr>
        <p:spPr>
          <a:xfrm>
            <a:off x="2476500" y="1371600"/>
            <a:ext cx="7200900" cy="706582"/>
          </a:xfrm>
        </p:spPr>
        <p:txBody>
          <a:bodyPr/>
          <a:lstStyle>
            <a:lvl1pPr algn="ctr">
              <a:defRPr/>
            </a:lvl1pPr>
            <a:lvl2pPr algn="ctr">
              <a:defRPr/>
            </a:lvl2pPr>
            <a:lvl3pPr algn="ctr">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19" name="Footer Placeholder 4">
            <a:extLst>
              <a:ext uri="{FF2B5EF4-FFF2-40B4-BE49-F238E27FC236}">
                <a16:creationId xmlns:a16="http://schemas.microsoft.com/office/drawing/2014/main" id="{2F58FA72-393D-C340-896A-B758E659200B}"/>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20" name="Date Placeholder 1">
            <a:extLst>
              <a:ext uri="{FF2B5EF4-FFF2-40B4-BE49-F238E27FC236}">
                <a16:creationId xmlns:a16="http://schemas.microsoft.com/office/drawing/2014/main" id="{066932B7-2CEF-0841-9C7E-497F5697C7C2}"/>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80569119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all-Out Icon Slide with Two Rows">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lgn="ctr">
              <a:defRPr>
                <a:solidFill>
                  <a:schemeClr val="bg1"/>
                </a:solidFill>
              </a:defRPr>
            </a:lvl1pPr>
          </a:lstStyle>
          <a:p>
            <a:r>
              <a:rPr lang="en-US" dirty="0"/>
              <a:t>Call-Out Icon Slide with Two Rows</a:t>
            </a:r>
          </a:p>
        </p:txBody>
      </p:sp>
      <p:sp>
        <p:nvSpPr>
          <p:cNvPr id="51" name="Content Placeholder 3">
            <a:extLst>
              <a:ext uri="{FF2B5EF4-FFF2-40B4-BE49-F238E27FC236}">
                <a16:creationId xmlns:a16="http://schemas.microsoft.com/office/drawing/2014/main" id="{4E804F41-3D5E-F14E-A7F9-1AEE975B5DD2}"/>
              </a:ext>
            </a:extLst>
          </p:cNvPr>
          <p:cNvSpPr>
            <a:spLocks noGrp="1"/>
          </p:cNvSpPr>
          <p:nvPr>
            <p:ph sz="quarter" idx="22" hasCustomPrompt="1"/>
          </p:nvPr>
        </p:nvSpPr>
        <p:spPr>
          <a:xfrm>
            <a:off x="656936" y="3148209"/>
            <a:ext cx="3534064" cy="987152"/>
          </a:xfrm>
          <a:noFill/>
          <a:ln>
            <a:noFill/>
          </a:ln>
        </p:spPr>
        <p:txBody>
          <a:bodyPr/>
          <a:lstStyle>
            <a:lvl1pPr algn="ctr">
              <a:defRPr/>
            </a:lvl1pPr>
            <a:lvl2pPr algn="ctr">
              <a:defRPr/>
            </a:lvl2pPr>
            <a:lvl3pPr algn="ctr">
              <a:defRPr>
                <a:solidFill>
                  <a:schemeClr val="bg1"/>
                </a:solidFill>
              </a:defRPr>
            </a:lvl3pPr>
            <a:lvl4pPr algn="ctr">
              <a:defRPr>
                <a:solidFill>
                  <a:schemeClr val="bg1"/>
                </a:solidFill>
              </a:defRPr>
            </a:lvl4pPr>
            <a:lvl5pPr algn="ctr">
              <a:defRPr>
                <a:solidFill>
                  <a:schemeClr val="bg1"/>
                </a:solidFill>
              </a:defRPr>
            </a:lvl5pPr>
          </a:lstStyle>
          <a:p>
            <a:pPr lvl="2"/>
            <a:r>
              <a:rPr lang="en-US" dirty="0"/>
              <a:t>Third level</a:t>
            </a:r>
          </a:p>
          <a:p>
            <a:pPr lvl="3"/>
            <a:r>
              <a:rPr lang="en-US" dirty="0"/>
              <a:t>Fourth level</a:t>
            </a:r>
          </a:p>
          <a:p>
            <a:pPr lvl="4"/>
            <a:r>
              <a:rPr lang="en-US" dirty="0"/>
              <a:t>Fifth level</a:t>
            </a:r>
          </a:p>
        </p:txBody>
      </p:sp>
      <p:sp>
        <p:nvSpPr>
          <p:cNvPr id="52" name="Picture Placeholder 2">
            <a:extLst>
              <a:ext uri="{FF2B5EF4-FFF2-40B4-BE49-F238E27FC236}">
                <a16:creationId xmlns:a16="http://schemas.microsoft.com/office/drawing/2014/main" id="{A0664632-186E-3140-A840-2A443E10F6BB}"/>
              </a:ext>
            </a:extLst>
          </p:cNvPr>
          <p:cNvSpPr>
            <a:spLocks noGrp="1"/>
          </p:cNvSpPr>
          <p:nvPr>
            <p:ph type="pic" sz="quarter" idx="31" hasCustomPrompt="1"/>
          </p:nvPr>
        </p:nvSpPr>
        <p:spPr>
          <a:xfrm>
            <a:off x="2092498" y="2274228"/>
            <a:ext cx="662940" cy="662940"/>
          </a:xfrm>
          <a:prstGeom prst="rect">
            <a:avLst/>
          </a:prstGeom>
          <a:noFill/>
          <a:ln>
            <a:noFill/>
          </a:ln>
        </p:spPr>
        <p:txBody>
          <a:bodyPr wrap="square" anchor="b">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chemeClr val="accent2"/>
                </a:solidFill>
                <a:latin typeface="+mj-l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Icon</a:t>
            </a:r>
          </a:p>
        </p:txBody>
      </p:sp>
      <p:sp>
        <p:nvSpPr>
          <p:cNvPr id="53" name="Content Placeholder 3">
            <a:extLst>
              <a:ext uri="{FF2B5EF4-FFF2-40B4-BE49-F238E27FC236}">
                <a16:creationId xmlns:a16="http://schemas.microsoft.com/office/drawing/2014/main" id="{A431CF82-8DE1-D34C-82FF-907B1ABAB79D}"/>
              </a:ext>
            </a:extLst>
          </p:cNvPr>
          <p:cNvSpPr>
            <a:spLocks noGrp="1"/>
          </p:cNvSpPr>
          <p:nvPr>
            <p:ph sz="quarter" idx="32" hasCustomPrompt="1"/>
          </p:nvPr>
        </p:nvSpPr>
        <p:spPr>
          <a:xfrm>
            <a:off x="656936" y="5223148"/>
            <a:ext cx="3534064" cy="987152"/>
          </a:xfrm>
          <a:noFill/>
          <a:ln>
            <a:noFill/>
          </a:ln>
        </p:spPr>
        <p:txBody>
          <a:bodyPr/>
          <a:lstStyle>
            <a:lvl1pPr algn="ctr">
              <a:defRPr/>
            </a:lvl1pPr>
            <a:lvl2pPr algn="ctr">
              <a:defRPr/>
            </a:lvl2pPr>
            <a:lvl3pPr algn="ctr">
              <a:defRPr>
                <a:solidFill>
                  <a:schemeClr val="bg1"/>
                </a:solidFill>
              </a:defRPr>
            </a:lvl3pPr>
            <a:lvl4pPr algn="ctr">
              <a:defRPr>
                <a:solidFill>
                  <a:schemeClr val="bg1"/>
                </a:solidFill>
              </a:defRPr>
            </a:lvl4pPr>
            <a:lvl5pPr algn="ctr">
              <a:defRPr>
                <a:solidFill>
                  <a:schemeClr val="bg1"/>
                </a:solidFill>
              </a:defRPr>
            </a:lvl5pPr>
          </a:lstStyle>
          <a:p>
            <a:pPr lvl="2"/>
            <a:r>
              <a:rPr lang="en-US" dirty="0"/>
              <a:t>Third level</a:t>
            </a:r>
          </a:p>
          <a:p>
            <a:pPr lvl="3"/>
            <a:r>
              <a:rPr lang="en-US" dirty="0"/>
              <a:t>Fourth level</a:t>
            </a:r>
          </a:p>
          <a:p>
            <a:pPr lvl="4"/>
            <a:r>
              <a:rPr lang="en-US" dirty="0"/>
              <a:t>Fifth level</a:t>
            </a:r>
          </a:p>
        </p:txBody>
      </p:sp>
      <p:sp>
        <p:nvSpPr>
          <p:cNvPr id="54" name="Picture Placeholder 2">
            <a:extLst>
              <a:ext uri="{FF2B5EF4-FFF2-40B4-BE49-F238E27FC236}">
                <a16:creationId xmlns:a16="http://schemas.microsoft.com/office/drawing/2014/main" id="{4AEE3B0E-DBE6-F74A-A468-FEAAD4840F97}"/>
              </a:ext>
            </a:extLst>
          </p:cNvPr>
          <p:cNvSpPr>
            <a:spLocks noGrp="1"/>
          </p:cNvSpPr>
          <p:nvPr>
            <p:ph type="pic" sz="quarter" idx="33" hasCustomPrompt="1"/>
          </p:nvPr>
        </p:nvSpPr>
        <p:spPr>
          <a:xfrm>
            <a:off x="2092498" y="4349167"/>
            <a:ext cx="662940" cy="662940"/>
          </a:xfrm>
          <a:prstGeom prst="rect">
            <a:avLst/>
          </a:prstGeom>
          <a:noFill/>
          <a:ln>
            <a:noFill/>
          </a:ln>
        </p:spPr>
        <p:txBody>
          <a:bodyPr wrap="square" anchor="b">
            <a:normAutofit/>
          </a:bodyPr>
          <a:lstStyle>
            <a:lvl1pPr algn="ctr">
              <a:defRPr sz="2400" b="0">
                <a:solidFill>
                  <a:schemeClr val="accent2"/>
                </a:solidFill>
                <a:latin typeface="+mj-lt"/>
              </a:defRPr>
            </a:lvl1pPr>
          </a:lstStyle>
          <a:p>
            <a:r>
              <a:rPr lang="en-US" dirty="0"/>
              <a:t>Icon</a:t>
            </a:r>
          </a:p>
        </p:txBody>
      </p:sp>
      <p:sp>
        <p:nvSpPr>
          <p:cNvPr id="55" name="Content Placeholder 3">
            <a:extLst>
              <a:ext uri="{FF2B5EF4-FFF2-40B4-BE49-F238E27FC236}">
                <a16:creationId xmlns:a16="http://schemas.microsoft.com/office/drawing/2014/main" id="{31EF38C7-745E-F94A-978F-61EB643806E4}"/>
              </a:ext>
            </a:extLst>
          </p:cNvPr>
          <p:cNvSpPr>
            <a:spLocks noGrp="1"/>
          </p:cNvSpPr>
          <p:nvPr>
            <p:ph sz="quarter" idx="34" hasCustomPrompt="1"/>
          </p:nvPr>
        </p:nvSpPr>
        <p:spPr>
          <a:xfrm>
            <a:off x="4305300" y="3148209"/>
            <a:ext cx="3534064" cy="987152"/>
          </a:xfrm>
          <a:noFill/>
          <a:ln>
            <a:noFill/>
          </a:ln>
        </p:spPr>
        <p:txBody>
          <a:bodyPr/>
          <a:lstStyle>
            <a:lvl1pPr algn="ctr">
              <a:defRPr/>
            </a:lvl1pPr>
            <a:lvl2pPr algn="ctr">
              <a:defRPr/>
            </a:lvl2pPr>
            <a:lvl3pPr algn="ctr">
              <a:defRPr>
                <a:solidFill>
                  <a:schemeClr val="bg1"/>
                </a:solidFill>
              </a:defRPr>
            </a:lvl3pPr>
            <a:lvl4pPr algn="ctr">
              <a:defRPr>
                <a:solidFill>
                  <a:schemeClr val="bg1"/>
                </a:solidFill>
              </a:defRPr>
            </a:lvl4pPr>
            <a:lvl5pPr algn="ctr">
              <a:defRPr>
                <a:solidFill>
                  <a:schemeClr val="bg1"/>
                </a:solidFill>
              </a:defRPr>
            </a:lvl5pPr>
          </a:lstStyle>
          <a:p>
            <a:pPr lvl="2"/>
            <a:r>
              <a:rPr lang="en-US" dirty="0"/>
              <a:t>Third level</a:t>
            </a:r>
          </a:p>
          <a:p>
            <a:pPr lvl="3"/>
            <a:r>
              <a:rPr lang="en-US" dirty="0"/>
              <a:t>Fourth level</a:t>
            </a:r>
          </a:p>
          <a:p>
            <a:pPr lvl="4"/>
            <a:r>
              <a:rPr lang="en-US" dirty="0"/>
              <a:t>Fifth level</a:t>
            </a:r>
          </a:p>
        </p:txBody>
      </p:sp>
      <p:sp>
        <p:nvSpPr>
          <p:cNvPr id="56" name="Picture Placeholder 2">
            <a:extLst>
              <a:ext uri="{FF2B5EF4-FFF2-40B4-BE49-F238E27FC236}">
                <a16:creationId xmlns:a16="http://schemas.microsoft.com/office/drawing/2014/main" id="{A1BEB60E-25C7-A242-8DA9-732A71E3A9DF}"/>
              </a:ext>
            </a:extLst>
          </p:cNvPr>
          <p:cNvSpPr>
            <a:spLocks noGrp="1"/>
          </p:cNvSpPr>
          <p:nvPr>
            <p:ph type="pic" sz="quarter" idx="35" hasCustomPrompt="1"/>
          </p:nvPr>
        </p:nvSpPr>
        <p:spPr>
          <a:xfrm>
            <a:off x="5740862" y="2274228"/>
            <a:ext cx="662940" cy="662940"/>
          </a:xfrm>
          <a:prstGeom prst="rect">
            <a:avLst/>
          </a:prstGeom>
          <a:noFill/>
          <a:ln>
            <a:noFill/>
          </a:ln>
        </p:spPr>
        <p:txBody>
          <a:bodyPr wrap="square" anchor="b">
            <a:normAutofit/>
          </a:bodyPr>
          <a:lstStyle>
            <a:lvl1pPr algn="ctr">
              <a:defRPr sz="2400" b="0">
                <a:solidFill>
                  <a:schemeClr val="accent2"/>
                </a:solidFill>
                <a:latin typeface="+mj-lt"/>
              </a:defRPr>
            </a:lvl1pPr>
          </a:lstStyle>
          <a:p>
            <a:r>
              <a:rPr lang="en-US" dirty="0"/>
              <a:t>Icon</a:t>
            </a:r>
          </a:p>
        </p:txBody>
      </p:sp>
      <p:sp>
        <p:nvSpPr>
          <p:cNvPr id="57" name="Content Placeholder 3">
            <a:extLst>
              <a:ext uri="{FF2B5EF4-FFF2-40B4-BE49-F238E27FC236}">
                <a16:creationId xmlns:a16="http://schemas.microsoft.com/office/drawing/2014/main" id="{F0B5F78B-9699-3F49-A8F7-F9A128AD2A8D}"/>
              </a:ext>
            </a:extLst>
          </p:cNvPr>
          <p:cNvSpPr>
            <a:spLocks noGrp="1"/>
          </p:cNvSpPr>
          <p:nvPr>
            <p:ph sz="quarter" idx="36" hasCustomPrompt="1"/>
          </p:nvPr>
        </p:nvSpPr>
        <p:spPr>
          <a:xfrm>
            <a:off x="4305300" y="5223148"/>
            <a:ext cx="3534064" cy="987152"/>
          </a:xfrm>
          <a:noFill/>
          <a:ln>
            <a:noFill/>
          </a:ln>
        </p:spPr>
        <p:txBody>
          <a:bodyPr/>
          <a:lstStyle>
            <a:lvl1pPr algn="ctr">
              <a:defRPr/>
            </a:lvl1pPr>
            <a:lvl2pPr algn="ctr">
              <a:defRPr/>
            </a:lvl2pPr>
            <a:lvl3pPr algn="ctr">
              <a:defRPr>
                <a:solidFill>
                  <a:schemeClr val="bg1"/>
                </a:solidFill>
              </a:defRPr>
            </a:lvl3pPr>
            <a:lvl4pPr algn="ctr">
              <a:defRPr>
                <a:solidFill>
                  <a:schemeClr val="bg1"/>
                </a:solidFill>
              </a:defRPr>
            </a:lvl4pPr>
            <a:lvl5pPr algn="ctr">
              <a:defRPr>
                <a:solidFill>
                  <a:schemeClr val="bg1"/>
                </a:solidFill>
              </a:defRPr>
            </a:lvl5pPr>
          </a:lstStyle>
          <a:p>
            <a:pPr lvl="2"/>
            <a:r>
              <a:rPr lang="en-US" dirty="0"/>
              <a:t>Third level</a:t>
            </a:r>
          </a:p>
          <a:p>
            <a:pPr lvl="3"/>
            <a:r>
              <a:rPr lang="en-US" dirty="0"/>
              <a:t>Fourth level</a:t>
            </a:r>
          </a:p>
          <a:p>
            <a:pPr lvl="4"/>
            <a:r>
              <a:rPr lang="en-US" dirty="0"/>
              <a:t>Fifth level</a:t>
            </a:r>
          </a:p>
        </p:txBody>
      </p:sp>
      <p:sp>
        <p:nvSpPr>
          <p:cNvPr id="58" name="Picture Placeholder 2">
            <a:extLst>
              <a:ext uri="{FF2B5EF4-FFF2-40B4-BE49-F238E27FC236}">
                <a16:creationId xmlns:a16="http://schemas.microsoft.com/office/drawing/2014/main" id="{2264E0BB-C2C5-E640-AA3B-52E86148B583}"/>
              </a:ext>
            </a:extLst>
          </p:cNvPr>
          <p:cNvSpPr>
            <a:spLocks noGrp="1"/>
          </p:cNvSpPr>
          <p:nvPr>
            <p:ph type="pic" sz="quarter" idx="37" hasCustomPrompt="1"/>
          </p:nvPr>
        </p:nvSpPr>
        <p:spPr>
          <a:xfrm>
            <a:off x="5740862" y="4349167"/>
            <a:ext cx="662940" cy="662940"/>
          </a:xfrm>
          <a:prstGeom prst="rect">
            <a:avLst/>
          </a:prstGeom>
          <a:noFill/>
          <a:ln>
            <a:noFill/>
          </a:ln>
        </p:spPr>
        <p:txBody>
          <a:bodyPr wrap="square" anchor="b">
            <a:normAutofit/>
          </a:bodyPr>
          <a:lstStyle>
            <a:lvl1pPr algn="ctr">
              <a:defRPr sz="2400" b="0">
                <a:solidFill>
                  <a:schemeClr val="accent2"/>
                </a:solidFill>
                <a:latin typeface="+mj-lt"/>
              </a:defRPr>
            </a:lvl1pPr>
          </a:lstStyle>
          <a:p>
            <a:r>
              <a:rPr lang="en-US" dirty="0"/>
              <a:t>Icon</a:t>
            </a:r>
          </a:p>
        </p:txBody>
      </p:sp>
      <p:sp>
        <p:nvSpPr>
          <p:cNvPr id="59" name="Content Placeholder 3">
            <a:extLst>
              <a:ext uri="{FF2B5EF4-FFF2-40B4-BE49-F238E27FC236}">
                <a16:creationId xmlns:a16="http://schemas.microsoft.com/office/drawing/2014/main" id="{DF23DC67-85DB-764C-8CFA-4E85966A5ED4}"/>
              </a:ext>
            </a:extLst>
          </p:cNvPr>
          <p:cNvSpPr>
            <a:spLocks noGrp="1"/>
          </p:cNvSpPr>
          <p:nvPr>
            <p:ph sz="quarter" idx="38" hasCustomPrompt="1"/>
          </p:nvPr>
        </p:nvSpPr>
        <p:spPr>
          <a:xfrm>
            <a:off x="7972136" y="3148209"/>
            <a:ext cx="3534064" cy="987152"/>
          </a:xfrm>
          <a:noFill/>
          <a:ln>
            <a:noFill/>
          </a:ln>
        </p:spPr>
        <p:txBody>
          <a:bodyPr/>
          <a:lstStyle>
            <a:lvl1pPr algn="ctr">
              <a:defRPr/>
            </a:lvl1pPr>
            <a:lvl2pPr algn="ctr">
              <a:defRPr/>
            </a:lvl2pPr>
            <a:lvl3pPr algn="ctr">
              <a:defRPr>
                <a:solidFill>
                  <a:schemeClr val="bg1"/>
                </a:solidFill>
              </a:defRPr>
            </a:lvl3pPr>
            <a:lvl4pPr algn="ctr">
              <a:defRPr>
                <a:solidFill>
                  <a:schemeClr val="bg1"/>
                </a:solidFill>
              </a:defRPr>
            </a:lvl4pPr>
            <a:lvl5pPr algn="ctr">
              <a:defRPr>
                <a:solidFill>
                  <a:schemeClr val="bg1"/>
                </a:solidFill>
              </a:defRPr>
            </a:lvl5pPr>
          </a:lstStyle>
          <a:p>
            <a:pPr lvl="2"/>
            <a:r>
              <a:rPr lang="en-US" dirty="0"/>
              <a:t>Third level</a:t>
            </a:r>
          </a:p>
          <a:p>
            <a:pPr lvl="3"/>
            <a:r>
              <a:rPr lang="en-US" dirty="0"/>
              <a:t>Fourth level</a:t>
            </a:r>
          </a:p>
          <a:p>
            <a:pPr lvl="4"/>
            <a:r>
              <a:rPr lang="en-US" dirty="0"/>
              <a:t>Fifth level</a:t>
            </a:r>
          </a:p>
        </p:txBody>
      </p:sp>
      <p:sp>
        <p:nvSpPr>
          <p:cNvPr id="60" name="Picture Placeholder 2">
            <a:extLst>
              <a:ext uri="{FF2B5EF4-FFF2-40B4-BE49-F238E27FC236}">
                <a16:creationId xmlns:a16="http://schemas.microsoft.com/office/drawing/2014/main" id="{B995083A-5292-F84B-B176-086ADEA55AF9}"/>
              </a:ext>
            </a:extLst>
          </p:cNvPr>
          <p:cNvSpPr>
            <a:spLocks noGrp="1"/>
          </p:cNvSpPr>
          <p:nvPr>
            <p:ph type="pic" sz="quarter" idx="39" hasCustomPrompt="1"/>
          </p:nvPr>
        </p:nvSpPr>
        <p:spPr>
          <a:xfrm>
            <a:off x="9407698" y="2274228"/>
            <a:ext cx="662940" cy="662940"/>
          </a:xfrm>
          <a:prstGeom prst="rect">
            <a:avLst/>
          </a:prstGeom>
          <a:noFill/>
          <a:ln>
            <a:noFill/>
          </a:ln>
        </p:spPr>
        <p:txBody>
          <a:bodyPr wrap="square" anchor="b">
            <a:normAutofit/>
          </a:bodyPr>
          <a:lstStyle>
            <a:lvl1pPr algn="ctr">
              <a:defRPr sz="2400" b="0">
                <a:solidFill>
                  <a:schemeClr val="accent2"/>
                </a:solidFill>
                <a:latin typeface="+mj-lt"/>
              </a:defRPr>
            </a:lvl1pPr>
          </a:lstStyle>
          <a:p>
            <a:r>
              <a:rPr lang="en-US" dirty="0"/>
              <a:t>Icon</a:t>
            </a:r>
          </a:p>
        </p:txBody>
      </p:sp>
      <p:sp>
        <p:nvSpPr>
          <p:cNvPr id="61" name="Content Placeholder 3">
            <a:extLst>
              <a:ext uri="{FF2B5EF4-FFF2-40B4-BE49-F238E27FC236}">
                <a16:creationId xmlns:a16="http://schemas.microsoft.com/office/drawing/2014/main" id="{E4FCA683-2E87-DF49-AFD6-D1ED21AB02A6}"/>
              </a:ext>
            </a:extLst>
          </p:cNvPr>
          <p:cNvSpPr>
            <a:spLocks noGrp="1"/>
          </p:cNvSpPr>
          <p:nvPr>
            <p:ph sz="quarter" idx="40" hasCustomPrompt="1"/>
          </p:nvPr>
        </p:nvSpPr>
        <p:spPr>
          <a:xfrm>
            <a:off x="7972136" y="5223148"/>
            <a:ext cx="3534064" cy="987152"/>
          </a:xfrm>
          <a:noFill/>
          <a:ln>
            <a:noFill/>
          </a:ln>
        </p:spPr>
        <p:txBody>
          <a:bodyPr/>
          <a:lstStyle>
            <a:lvl1pPr algn="ctr">
              <a:defRPr/>
            </a:lvl1pPr>
            <a:lvl2pPr algn="ctr">
              <a:defRPr/>
            </a:lvl2pPr>
            <a:lvl3pPr algn="ctr">
              <a:defRPr>
                <a:solidFill>
                  <a:schemeClr val="bg1"/>
                </a:solidFill>
              </a:defRPr>
            </a:lvl3pPr>
            <a:lvl4pPr algn="ctr">
              <a:defRPr>
                <a:solidFill>
                  <a:schemeClr val="bg1"/>
                </a:solidFill>
              </a:defRPr>
            </a:lvl4pPr>
            <a:lvl5pPr algn="ctr">
              <a:defRPr>
                <a:solidFill>
                  <a:schemeClr val="bg1"/>
                </a:solidFill>
              </a:defRPr>
            </a:lvl5pPr>
          </a:lstStyle>
          <a:p>
            <a:pPr lvl="2"/>
            <a:r>
              <a:rPr lang="en-US" dirty="0"/>
              <a:t>Third level</a:t>
            </a:r>
          </a:p>
          <a:p>
            <a:pPr lvl="3"/>
            <a:r>
              <a:rPr lang="en-US" dirty="0"/>
              <a:t>Fourth level</a:t>
            </a:r>
          </a:p>
          <a:p>
            <a:pPr lvl="4"/>
            <a:r>
              <a:rPr lang="en-US" dirty="0"/>
              <a:t>Fifth level</a:t>
            </a:r>
          </a:p>
        </p:txBody>
      </p:sp>
      <p:sp>
        <p:nvSpPr>
          <p:cNvPr id="62" name="Picture Placeholder 2">
            <a:extLst>
              <a:ext uri="{FF2B5EF4-FFF2-40B4-BE49-F238E27FC236}">
                <a16:creationId xmlns:a16="http://schemas.microsoft.com/office/drawing/2014/main" id="{F52B74F9-90B2-424B-9343-791E5EECBB28}"/>
              </a:ext>
            </a:extLst>
          </p:cNvPr>
          <p:cNvSpPr>
            <a:spLocks noGrp="1"/>
          </p:cNvSpPr>
          <p:nvPr>
            <p:ph type="pic" sz="quarter" idx="41" hasCustomPrompt="1"/>
          </p:nvPr>
        </p:nvSpPr>
        <p:spPr>
          <a:xfrm>
            <a:off x="9407698" y="4349167"/>
            <a:ext cx="662940" cy="662940"/>
          </a:xfrm>
          <a:prstGeom prst="rect">
            <a:avLst/>
          </a:prstGeom>
          <a:noFill/>
          <a:ln>
            <a:noFill/>
          </a:ln>
        </p:spPr>
        <p:txBody>
          <a:bodyPr wrap="square" anchor="b">
            <a:normAutofit/>
          </a:bodyPr>
          <a:lstStyle>
            <a:lvl1pPr algn="ctr">
              <a:defRPr sz="2400" b="0">
                <a:solidFill>
                  <a:schemeClr val="accent2"/>
                </a:solidFill>
                <a:latin typeface="+mj-lt"/>
              </a:defRPr>
            </a:lvl1pPr>
          </a:lstStyle>
          <a:p>
            <a:r>
              <a:rPr lang="en-US" dirty="0"/>
              <a:t>Icon</a:t>
            </a:r>
          </a:p>
        </p:txBody>
      </p:sp>
      <p:sp>
        <p:nvSpPr>
          <p:cNvPr id="4" name="Slide Number Placeholder 3">
            <a:extLst>
              <a:ext uri="{FF2B5EF4-FFF2-40B4-BE49-F238E27FC236}">
                <a16:creationId xmlns:a16="http://schemas.microsoft.com/office/drawing/2014/main" id="{8CCB3DBA-D960-6942-B787-6A59C18C0D71}"/>
              </a:ext>
            </a:extLst>
          </p:cNvPr>
          <p:cNvSpPr>
            <a:spLocks noGrp="1"/>
          </p:cNvSpPr>
          <p:nvPr>
            <p:ph type="sldNum" sz="quarter" idx="44"/>
          </p:nvPr>
        </p:nvSpPr>
        <p:spPr/>
        <p:txBody>
          <a:bodyPr/>
          <a:lstStyle>
            <a:lvl1pPr>
              <a:defRPr>
                <a:solidFill>
                  <a:schemeClr val="bg1"/>
                </a:solidFill>
              </a:defRPr>
            </a:lvl1pPr>
          </a:lstStyle>
          <a:p>
            <a:fld id="{28EF50A0-70BA-3541-B2E3-D966031D5400}" type="slidenum">
              <a:rPr lang="en-US" smtClean="0"/>
              <a:pPr/>
              <a:t>‹#›</a:t>
            </a:fld>
            <a:endParaRPr lang="en-US" dirty="0"/>
          </a:p>
        </p:txBody>
      </p:sp>
      <p:sp>
        <p:nvSpPr>
          <p:cNvPr id="21" name="Text Placeholder 7">
            <a:extLst>
              <a:ext uri="{FF2B5EF4-FFF2-40B4-BE49-F238E27FC236}">
                <a16:creationId xmlns:a16="http://schemas.microsoft.com/office/drawing/2014/main" id="{F587D933-FB78-1A48-B91C-3B9D744AF989}"/>
              </a:ext>
            </a:extLst>
          </p:cNvPr>
          <p:cNvSpPr>
            <a:spLocks noGrp="1"/>
          </p:cNvSpPr>
          <p:nvPr>
            <p:ph type="body" sz="quarter" idx="15"/>
          </p:nvPr>
        </p:nvSpPr>
        <p:spPr>
          <a:xfrm>
            <a:off x="2476500" y="1371600"/>
            <a:ext cx="7200900" cy="706582"/>
          </a:xfrm>
        </p:spPr>
        <p:txBody>
          <a:bodyPr/>
          <a:lstStyle>
            <a:lvl1pPr algn="ctr">
              <a:defRPr>
                <a:solidFill>
                  <a:schemeClr val="bg1"/>
                </a:solidFill>
              </a:defRPr>
            </a:lvl1pPr>
            <a:lvl2pPr algn="ctr">
              <a:defRPr>
                <a:solidFill>
                  <a:schemeClr val="bg1"/>
                </a:solidFill>
              </a:defRPr>
            </a:lvl2pPr>
            <a:lvl3pPr algn="ctr">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19" name="object 24">
            <a:extLst>
              <a:ext uri="{FF2B5EF4-FFF2-40B4-BE49-F238E27FC236}">
                <a16:creationId xmlns:a16="http://schemas.microsoft.com/office/drawing/2014/main" id="{16BAD0B4-DC60-2346-8FBF-C652D4937D27}"/>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
        <p:nvSpPr>
          <p:cNvPr id="20" name="Footer Placeholder 4">
            <a:extLst>
              <a:ext uri="{FF2B5EF4-FFF2-40B4-BE49-F238E27FC236}">
                <a16:creationId xmlns:a16="http://schemas.microsoft.com/office/drawing/2014/main" id="{B018845D-D30E-8C48-8FC4-0A3902164B93}"/>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22" name="Date Placeholder 1">
            <a:extLst>
              <a:ext uri="{FF2B5EF4-FFF2-40B4-BE49-F238E27FC236}">
                <a16:creationId xmlns:a16="http://schemas.microsoft.com/office/drawing/2014/main" id="{1B6DD6CB-B9F8-FB47-89A6-59249D0B9780}"/>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23" name="Picture 22">
            <a:extLst>
              <a:ext uri="{FF2B5EF4-FFF2-40B4-BE49-F238E27FC236}">
                <a16:creationId xmlns:a16="http://schemas.microsoft.com/office/drawing/2014/main" id="{83B3CAE0-5BB3-D641-AF8D-B7CAF0B1EA73}"/>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609236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Call-Out Icon Slide with One Row">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a:xfrm>
            <a:off x="647699" y="1382806"/>
            <a:ext cx="10858499" cy="381000"/>
          </a:xfrm>
        </p:spPr>
        <p:txBody>
          <a:bodyPr/>
          <a:lstStyle>
            <a:lvl1pPr algn="ctr">
              <a:defRPr>
                <a:solidFill>
                  <a:schemeClr val="bg1"/>
                </a:solidFill>
              </a:defRPr>
            </a:lvl1pPr>
          </a:lstStyle>
          <a:p>
            <a:r>
              <a:rPr lang="en-US" dirty="0"/>
              <a:t>Call-Out Icon Slide with One Row</a:t>
            </a:r>
          </a:p>
        </p:txBody>
      </p:sp>
      <p:sp>
        <p:nvSpPr>
          <p:cNvPr id="53" name="Content Placeholder 3">
            <a:extLst>
              <a:ext uri="{FF2B5EF4-FFF2-40B4-BE49-F238E27FC236}">
                <a16:creationId xmlns:a16="http://schemas.microsoft.com/office/drawing/2014/main" id="{A431CF82-8DE1-D34C-82FF-907B1ABAB79D}"/>
              </a:ext>
            </a:extLst>
          </p:cNvPr>
          <p:cNvSpPr>
            <a:spLocks noGrp="1"/>
          </p:cNvSpPr>
          <p:nvPr>
            <p:ph sz="quarter" idx="32" hasCustomPrompt="1"/>
          </p:nvPr>
        </p:nvSpPr>
        <p:spPr>
          <a:xfrm>
            <a:off x="656936" y="4384383"/>
            <a:ext cx="3534064" cy="987152"/>
          </a:xfrm>
          <a:noFill/>
          <a:ln>
            <a:noFill/>
          </a:ln>
        </p:spPr>
        <p:txBody>
          <a:bodyPr/>
          <a:lstStyle>
            <a:lvl1pPr algn="ctr">
              <a:defRPr/>
            </a:lvl1pPr>
            <a:lvl2pPr algn="ctr">
              <a:defRPr/>
            </a:lvl2pPr>
            <a:lvl3pPr algn="ctr">
              <a:defRPr>
                <a:solidFill>
                  <a:schemeClr val="bg1"/>
                </a:solidFill>
              </a:defRPr>
            </a:lvl3pPr>
            <a:lvl4pPr algn="ctr">
              <a:defRPr>
                <a:solidFill>
                  <a:schemeClr val="bg1"/>
                </a:solidFill>
              </a:defRPr>
            </a:lvl4pPr>
            <a:lvl5pPr algn="ctr">
              <a:defRPr>
                <a:solidFill>
                  <a:schemeClr val="bg1"/>
                </a:solidFill>
              </a:defRPr>
            </a:lvl5pPr>
          </a:lstStyle>
          <a:p>
            <a:pPr lvl="2"/>
            <a:r>
              <a:rPr lang="en-US" dirty="0"/>
              <a:t>Third level</a:t>
            </a:r>
          </a:p>
          <a:p>
            <a:pPr lvl="3"/>
            <a:r>
              <a:rPr lang="en-US" dirty="0"/>
              <a:t>Fourth level</a:t>
            </a:r>
          </a:p>
          <a:p>
            <a:pPr lvl="4"/>
            <a:r>
              <a:rPr lang="en-US" dirty="0"/>
              <a:t>Fifth level</a:t>
            </a:r>
          </a:p>
        </p:txBody>
      </p:sp>
      <p:sp>
        <p:nvSpPr>
          <p:cNvPr id="54" name="Picture Placeholder 2">
            <a:extLst>
              <a:ext uri="{FF2B5EF4-FFF2-40B4-BE49-F238E27FC236}">
                <a16:creationId xmlns:a16="http://schemas.microsoft.com/office/drawing/2014/main" id="{4AEE3B0E-DBE6-F74A-A468-FEAAD4840F97}"/>
              </a:ext>
            </a:extLst>
          </p:cNvPr>
          <p:cNvSpPr>
            <a:spLocks noGrp="1"/>
          </p:cNvSpPr>
          <p:nvPr>
            <p:ph type="pic" sz="quarter" idx="33" hasCustomPrompt="1"/>
          </p:nvPr>
        </p:nvSpPr>
        <p:spPr>
          <a:xfrm>
            <a:off x="2092498" y="3510402"/>
            <a:ext cx="662940" cy="662940"/>
          </a:xfrm>
          <a:prstGeom prst="rect">
            <a:avLst/>
          </a:prstGeom>
          <a:noFill/>
          <a:ln>
            <a:noFill/>
          </a:ln>
        </p:spPr>
        <p:txBody>
          <a:bodyPr wrap="square" anchor="b">
            <a:normAutofit/>
          </a:bodyPr>
          <a:lstStyle>
            <a:lvl1pPr algn="ctr">
              <a:defRPr sz="2400" b="0">
                <a:solidFill>
                  <a:schemeClr val="accent2"/>
                </a:solidFill>
                <a:latin typeface="+mj-lt"/>
              </a:defRPr>
            </a:lvl1pPr>
          </a:lstStyle>
          <a:p>
            <a:r>
              <a:rPr lang="en-US" dirty="0"/>
              <a:t>Icon</a:t>
            </a:r>
          </a:p>
        </p:txBody>
      </p:sp>
      <p:sp>
        <p:nvSpPr>
          <p:cNvPr id="57" name="Content Placeholder 3">
            <a:extLst>
              <a:ext uri="{FF2B5EF4-FFF2-40B4-BE49-F238E27FC236}">
                <a16:creationId xmlns:a16="http://schemas.microsoft.com/office/drawing/2014/main" id="{F0B5F78B-9699-3F49-A8F7-F9A128AD2A8D}"/>
              </a:ext>
            </a:extLst>
          </p:cNvPr>
          <p:cNvSpPr>
            <a:spLocks noGrp="1"/>
          </p:cNvSpPr>
          <p:nvPr>
            <p:ph sz="quarter" idx="36" hasCustomPrompt="1"/>
          </p:nvPr>
        </p:nvSpPr>
        <p:spPr>
          <a:xfrm>
            <a:off x="4305300" y="4384383"/>
            <a:ext cx="3534064" cy="987152"/>
          </a:xfrm>
          <a:noFill/>
          <a:ln>
            <a:noFill/>
          </a:ln>
        </p:spPr>
        <p:txBody>
          <a:bodyPr/>
          <a:lstStyle>
            <a:lvl1pPr algn="ctr">
              <a:defRPr/>
            </a:lvl1pPr>
            <a:lvl2pPr algn="ctr">
              <a:defRPr/>
            </a:lvl2pPr>
            <a:lvl3pPr algn="ctr">
              <a:defRPr>
                <a:solidFill>
                  <a:schemeClr val="bg1"/>
                </a:solidFill>
              </a:defRPr>
            </a:lvl3pPr>
            <a:lvl4pPr algn="ctr">
              <a:defRPr>
                <a:solidFill>
                  <a:schemeClr val="bg1"/>
                </a:solidFill>
              </a:defRPr>
            </a:lvl4pPr>
            <a:lvl5pPr algn="ctr">
              <a:defRPr>
                <a:solidFill>
                  <a:schemeClr val="bg1"/>
                </a:solidFill>
              </a:defRPr>
            </a:lvl5pPr>
          </a:lstStyle>
          <a:p>
            <a:pPr lvl="2"/>
            <a:r>
              <a:rPr lang="en-US" dirty="0"/>
              <a:t>Third level</a:t>
            </a:r>
          </a:p>
          <a:p>
            <a:pPr lvl="3"/>
            <a:r>
              <a:rPr lang="en-US" dirty="0"/>
              <a:t>Fourth level</a:t>
            </a:r>
          </a:p>
          <a:p>
            <a:pPr lvl="4"/>
            <a:r>
              <a:rPr lang="en-US" dirty="0"/>
              <a:t>Fifth level</a:t>
            </a:r>
          </a:p>
        </p:txBody>
      </p:sp>
      <p:sp>
        <p:nvSpPr>
          <p:cNvPr id="58" name="Picture Placeholder 2">
            <a:extLst>
              <a:ext uri="{FF2B5EF4-FFF2-40B4-BE49-F238E27FC236}">
                <a16:creationId xmlns:a16="http://schemas.microsoft.com/office/drawing/2014/main" id="{2264E0BB-C2C5-E640-AA3B-52E86148B583}"/>
              </a:ext>
            </a:extLst>
          </p:cNvPr>
          <p:cNvSpPr>
            <a:spLocks noGrp="1"/>
          </p:cNvSpPr>
          <p:nvPr>
            <p:ph type="pic" sz="quarter" idx="37" hasCustomPrompt="1"/>
          </p:nvPr>
        </p:nvSpPr>
        <p:spPr>
          <a:xfrm>
            <a:off x="5740862" y="3510402"/>
            <a:ext cx="662940" cy="662940"/>
          </a:xfrm>
          <a:prstGeom prst="rect">
            <a:avLst/>
          </a:prstGeom>
          <a:noFill/>
          <a:ln>
            <a:noFill/>
          </a:ln>
        </p:spPr>
        <p:txBody>
          <a:bodyPr wrap="square" anchor="b">
            <a:normAutofit/>
          </a:bodyPr>
          <a:lstStyle>
            <a:lvl1pPr algn="ctr">
              <a:defRPr sz="2400" b="0">
                <a:solidFill>
                  <a:schemeClr val="accent2"/>
                </a:solidFill>
                <a:latin typeface="+mj-lt"/>
              </a:defRPr>
            </a:lvl1pPr>
          </a:lstStyle>
          <a:p>
            <a:r>
              <a:rPr lang="en-US" dirty="0"/>
              <a:t>Icon</a:t>
            </a:r>
          </a:p>
        </p:txBody>
      </p:sp>
      <p:sp>
        <p:nvSpPr>
          <p:cNvPr id="61" name="Content Placeholder 3">
            <a:extLst>
              <a:ext uri="{FF2B5EF4-FFF2-40B4-BE49-F238E27FC236}">
                <a16:creationId xmlns:a16="http://schemas.microsoft.com/office/drawing/2014/main" id="{E4FCA683-2E87-DF49-AFD6-D1ED21AB02A6}"/>
              </a:ext>
            </a:extLst>
          </p:cNvPr>
          <p:cNvSpPr>
            <a:spLocks noGrp="1"/>
          </p:cNvSpPr>
          <p:nvPr>
            <p:ph sz="quarter" idx="40" hasCustomPrompt="1"/>
          </p:nvPr>
        </p:nvSpPr>
        <p:spPr>
          <a:xfrm>
            <a:off x="7972136" y="4384383"/>
            <a:ext cx="3534064" cy="987152"/>
          </a:xfrm>
          <a:noFill/>
          <a:ln>
            <a:noFill/>
          </a:ln>
        </p:spPr>
        <p:txBody>
          <a:bodyPr/>
          <a:lstStyle>
            <a:lvl1pPr algn="ctr">
              <a:defRPr/>
            </a:lvl1pPr>
            <a:lvl2pPr algn="ctr">
              <a:defRPr/>
            </a:lvl2pPr>
            <a:lvl3pPr algn="ctr">
              <a:defRPr>
                <a:solidFill>
                  <a:schemeClr val="bg1"/>
                </a:solidFill>
              </a:defRPr>
            </a:lvl3pPr>
            <a:lvl4pPr algn="ctr">
              <a:defRPr>
                <a:solidFill>
                  <a:schemeClr val="bg1"/>
                </a:solidFill>
              </a:defRPr>
            </a:lvl4pPr>
            <a:lvl5pPr algn="ctr">
              <a:defRPr>
                <a:solidFill>
                  <a:schemeClr val="bg1"/>
                </a:solidFill>
              </a:defRPr>
            </a:lvl5pPr>
          </a:lstStyle>
          <a:p>
            <a:pPr lvl="2"/>
            <a:r>
              <a:rPr lang="en-US" dirty="0"/>
              <a:t>Third level</a:t>
            </a:r>
          </a:p>
          <a:p>
            <a:pPr lvl="3"/>
            <a:r>
              <a:rPr lang="en-US" dirty="0"/>
              <a:t>Fourth level</a:t>
            </a:r>
          </a:p>
          <a:p>
            <a:pPr lvl="4"/>
            <a:r>
              <a:rPr lang="en-US" dirty="0"/>
              <a:t>Fifth level</a:t>
            </a:r>
          </a:p>
        </p:txBody>
      </p:sp>
      <p:sp>
        <p:nvSpPr>
          <p:cNvPr id="62" name="Picture Placeholder 2">
            <a:extLst>
              <a:ext uri="{FF2B5EF4-FFF2-40B4-BE49-F238E27FC236}">
                <a16:creationId xmlns:a16="http://schemas.microsoft.com/office/drawing/2014/main" id="{F52B74F9-90B2-424B-9343-791E5EECBB28}"/>
              </a:ext>
            </a:extLst>
          </p:cNvPr>
          <p:cNvSpPr>
            <a:spLocks noGrp="1"/>
          </p:cNvSpPr>
          <p:nvPr>
            <p:ph type="pic" sz="quarter" idx="41" hasCustomPrompt="1"/>
          </p:nvPr>
        </p:nvSpPr>
        <p:spPr>
          <a:xfrm>
            <a:off x="9407698" y="3510402"/>
            <a:ext cx="662940" cy="662940"/>
          </a:xfrm>
          <a:prstGeom prst="rect">
            <a:avLst/>
          </a:prstGeom>
          <a:noFill/>
          <a:ln>
            <a:noFill/>
          </a:ln>
        </p:spPr>
        <p:txBody>
          <a:bodyPr wrap="square" anchor="b">
            <a:normAutofit/>
          </a:bodyPr>
          <a:lstStyle>
            <a:lvl1pPr algn="ctr">
              <a:defRPr sz="2400" b="0">
                <a:solidFill>
                  <a:schemeClr val="accent2"/>
                </a:solidFill>
                <a:latin typeface="+mj-lt"/>
              </a:defRPr>
            </a:lvl1pPr>
          </a:lstStyle>
          <a:p>
            <a:r>
              <a:rPr lang="en-US" dirty="0"/>
              <a:t>Icon</a:t>
            </a:r>
          </a:p>
        </p:txBody>
      </p:sp>
      <p:sp>
        <p:nvSpPr>
          <p:cNvPr id="4" name="Slide Number Placeholder 3">
            <a:extLst>
              <a:ext uri="{FF2B5EF4-FFF2-40B4-BE49-F238E27FC236}">
                <a16:creationId xmlns:a16="http://schemas.microsoft.com/office/drawing/2014/main" id="{8CCB3DBA-D960-6942-B787-6A59C18C0D71}"/>
              </a:ext>
            </a:extLst>
          </p:cNvPr>
          <p:cNvSpPr>
            <a:spLocks noGrp="1"/>
          </p:cNvSpPr>
          <p:nvPr>
            <p:ph type="sldNum" sz="quarter" idx="44"/>
          </p:nvPr>
        </p:nvSpPr>
        <p:spPr/>
        <p:txBody>
          <a:bodyPr/>
          <a:lstStyle>
            <a:lvl1pPr>
              <a:defRPr>
                <a:solidFill>
                  <a:schemeClr val="bg1"/>
                </a:solidFill>
              </a:defRPr>
            </a:lvl1pPr>
          </a:lstStyle>
          <a:p>
            <a:fld id="{28EF50A0-70BA-3541-B2E3-D966031D5400}" type="slidenum">
              <a:rPr lang="en-US" smtClean="0"/>
              <a:pPr/>
              <a:t>‹#›</a:t>
            </a:fld>
            <a:endParaRPr lang="en-US" dirty="0"/>
          </a:p>
        </p:txBody>
      </p:sp>
      <p:sp>
        <p:nvSpPr>
          <p:cNvPr id="21" name="Text Placeholder 7">
            <a:extLst>
              <a:ext uri="{FF2B5EF4-FFF2-40B4-BE49-F238E27FC236}">
                <a16:creationId xmlns:a16="http://schemas.microsoft.com/office/drawing/2014/main" id="{F587D933-FB78-1A48-B91C-3B9D744AF989}"/>
              </a:ext>
            </a:extLst>
          </p:cNvPr>
          <p:cNvSpPr>
            <a:spLocks noGrp="1"/>
          </p:cNvSpPr>
          <p:nvPr>
            <p:ph type="body" sz="quarter" idx="15"/>
          </p:nvPr>
        </p:nvSpPr>
        <p:spPr>
          <a:xfrm>
            <a:off x="2476500" y="2115942"/>
            <a:ext cx="7200900" cy="706582"/>
          </a:xfrm>
        </p:spPr>
        <p:txBody>
          <a:bodyPr/>
          <a:lstStyle>
            <a:lvl1pPr algn="ctr">
              <a:defRPr>
                <a:solidFill>
                  <a:schemeClr val="bg1"/>
                </a:solidFill>
              </a:defRPr>
            </a:lvl1pPr>
            <a:lvl2pPr algn="ctr">
              <a:defRPr>
                <a:solidFill>
                  <a:schemeClr val="bg1"/>
                </a:solidFill>
              </a:defRPr>
            </a:lvl2pPr>
            <a:lvl3pPr algn="ctr">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13" name="object 24">
            <a:extLst>
              <a:ext uri="{FF2B5EF4-FFF2-40B4-BE49-F238E27FC236}">
                <a16:creationId xmlns:a16="http://schemas.microsoft.com/office/drawing/2014/main" id="{0A6A5A4C-7CBA-6A44-AD28-615F3148C958}"/>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
        <p:nvSpPr>
          <p:cNvPr id="14" name="Footer Placeholder 4">
            <a:extLst>
              <a:ext uri="{FF2B5EF4-FFF2-40B4-BE49-F238E27FC236}">
                <a16:creationId xmlns:a16="http://schemas.microsoft.com/office/drawing/2014/main" id="{4822E6C2-23A9-6D48-A0FF-10CA855DABF3}"/>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5" name="Date Placeholder 1">
            <a:extLst>
              <a:ext uri="{FF2B5EF4-FFF2-40B4-BE49-F238E27FC236}">
                <a16:creationId xmlns:a16="http://schemas.microsoft.com/office/drawing/2014/main" id="{9D57F9ED-B9C2-B549-976C-57846290DE82}"/>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6" name="Picture 15">
            <a:extLst>
              <a:ext uri="{FF2B5EF4-FFF2-40B4-BE49-F238E27FC236}">
                <a16:creationId xmlns:a16="http://schemas.microsoft.com/office/drawing/2014/main" id="{0907A340-EF7E-CD42-9001-C0DAC353B05B}"/>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30422898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Icon Slide with One Row">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EA776554-646F-C246-BF74-F2E7B008E423}"/>
              </a:ext>
            </a:extLst>
          </p:cNvPr>
          <p:cNvSpPr>
            <a:spLocks noGrp="1"/>
          </p:cNvSpPr>
          <p:nvPr>
            <p:ph type="pic" sz="quarter" idx="45"/>
          </p:nvPr>
        </p:nvSpPr>
        <p:spPr>
          <a:xfrm>
            <a:off x="0" y="0"/>
            <a:ext cx="12192000" cy="3509818"/>
          </a:xfrm>
          <a:blipFill dpi="0" rotWithShape="1">
            <a:blip r:embed="rId2">
              <a:alphaModFix amt="85000"/>
              <a:extLst>
                <a:ext uri="{BEBA8EAE-BF5A-486C-A8C5-ECC9F3942E4B}">
                  <a14:imgProps xmlns:a14="http://schemas.microsoft.com/office/drawing/2010/main">
                    <a14:imgLayer r:embed="rId3">
                      <a14:imgEffect>
                        <a14:brightnessContrast bright="-40000" contrast="-40000"/>
                      </a14:imgEffect>
                    </a14:imgLayer>
                  </a14:imgProps>
                </a:ext>
              </a:extLst>
            </a:blip>
            <a:srcRect/>
            <a:stretch>
              <a:fillRect/>
            </a:stretch>
          </a:blipFill>
        </p:spPr>
        <p:txBody>
          <a:bodyPr/>
          <a:lstStyle/>
          <a:p>
            <a:endParaRPr lang="en-US"/>
          </a:p>
        </p:txBody>
      </p:sp>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a:xfrm>
            <a:off x="2476500" y="847718"/>
            <a:ext cx="7200900" cy="799819"/>
          </a:xfrm>
        </p:spPr>
        <p:txBody>
          <a:bodyPr anchor="b"/>
          <a:lstStyle>
            <a:lvl1pPr algn="ctr">
              <a:defRPr>
                <a:solidFill>
                  <a:schemeClr val="bg1"/>
                </a:solidFill>
              </a:defRPr>
            </a:lvl1pPr>
          </a:lstStyle>
          <a:p>
            <a:r>
              <a:rPr lang="en-US" dirty="0"/>
              <a:t>Image and Icon Slide with One Row</a:t>
            </a:r>
          </a:p>
        </p:txBody>
      </p:sp>
      <p:sp>
        <p:nvSpPr>
          <p:cNvPr id="53" name="Content Placeholder 3">
            <a:extLst>
              <a:ext uri="{FF2B5EF4-FFF2-40B4-BE49-F238E27FC236}">
                <a16:creationId xmlns:a16="http://schemas.microsoft.com/office/drawing/2014/main" id="{A431CF82-8DE1-D34C-82FF-907B1ABAB79D}"/>
              </a:ext>
            </a:extLst>
          </p:cNvPr>
          <p:cNvSpPr>
            <a:spLocks noGrp="1"/>
          </p:cNvSpPr>
          <p:nvPr>
            <p:ph sz="quarter" idx="32" hasCustomPrompt="1"/>
          </p:nvPr>
        </p:nvSpPr>
        <p:spPr>
          <a:xfrm>
            <a:off x="656936" y="4845387"/>
            <a:ext cx="2619664" cy="987152"/>
          </a:xfrm>
        </p:spPr>
        <p:txBody>
          <a:bodyPr/>
          <a:lstStyle>
            <a:lvl1pPr algn="ctr">
              <a:defRPr/>
            </a:lvl1pPr>
            <a:lvl2pPr algn="ctr">
              <a:defRPr/>
            </a:lvl2pPr>
            <a:lvl3pPr algn="ctr">
              <a:defRPr/>
            </a:lvl3pPr>
            <a:lvl4pPr algn="ctr">
              <a:defRPr/>
            </a:lvl4pPr>
            <a:lvl5pPr algn="ctr">
              <a:defRPr/>
            </a:lvl5pPr>
          </a:lstStyle>
          <a:p>
            <a:pPr lvl="2"/>
            <a:r>
              <a:rPr lang="en-US" dirty="0"/>
              <a:t>Third level</a:t>
            </a:r>
          </a:p>
          <a:p>
            <a:pPr lvl="3"/>
            <a:r>
              <a:rPr lang="en-US" dirty="0"/>
              <a:t>Fourth level</a:t>
            </a:r>
          </a:p>
          <a:p>
            <a:pPr lvl="4"/>
            <a:r>
              <a:rPr lang="en-US" dirty="0"/>
              <a:t>Fifth level</a:t>
            </a:r>
          </a:p>
        </p:txBody>
      </p:sp>
      <p:sp>
        <p:nvSpPr>
          <p:cNvPr id="54" name="Picture Placeholder 2">
            <a:extLst>
              <a:ext uri="{FF2B5EF4-FFF2-40B4-BE49-F238E27FC236}">
                <a16:creationId xmlns:a16="http://schemas.microsoft.com/office/drawing/2014/main" id="{4AEE3B0E-DBE6-F74A-A468-FEAAD4840F97}"/>
              </a:ext>
            </a:extLst>
          </p:cNvPr>
          <p:cNvSpPr>
            <a:spLocks noGrp="1"/>
          </p:cNvSpPr>
          <p:nvPr>
            <p:ph type="pic" sz="quarter" idx="33" hasCustomPrompt="1"/>
          </p:nvPr>
        </p:nvSpPr>
        <p:spPr>
          <a:xfrm>
            <a:off x="1639645" y="3971406"/>
            <a:ext cx="662940" cy="662940"/>
          </a:xfrm>
          <a:prstGeom prst="rect">
            <a:avLst/>
          </a:prstGeom>
          <a:noFill/>
        </p:spPr>
        <p:txBody>
          <a:bodyPr wrap="square" anchor="b">
            <a:noAutofit/>
          </a:bodyPr>
          <a:lstStyle>
            <a:lvl1pPr>
              <a:defRPr sz="2800" b="0">
                <a:solidFill>
                  <a:schemeClr val="accent2"/>
                </a:solidFill>
                <a:latin typeface="+mj-lt"/>
              </a:defRPr>
            </a:lvl1pPr>
          </a:lstStyle>
          <a:p>
            <a:r>
              <a:rPr lang="en-US" dirty="0"/>
              <a:t>Icon</a:t>
            </a:r>
          </a:p>
        </p:txBody>
      </p:sp>
      <p:sp>
        <p:nvSpPr>
          <p:cNvPr id="4" name="Slide Number Placeholder 3">
            <a:extLst>
              <a:ext uri="{FF2B5EF4-FFF2-40B4-BE49-F238E27FC236}">
                <a16:creationId xmlns:a16="http://schemas.microsoft.com/office/drawing/2014/main" id="{8CCB3DBA-D960-6942-B787-6A59C18C0D71}"/>
              </a:ext>
            </a:extLst>
          </p:cNvPr>
          <p:cNvSpPr>
            <a:spLocks noGrp="1"/>
          </p:cNvSpPr>
          <p:nvPr>
            <p:ph type="sldNum" sz="quarter" idx="44"/>
          </p:nvPr>
        </p:nvSpPr>
        <p:spPr/>
        <p:txBody>
          <a:bodyPr/>
          <a:lstStyle/>
          <a:p>
            <a:fld id="{28EF50A0-70BA-3541-B2E3-D966031D5400}" type="slidenum">
              <a:rPr lang="en-US" smtClean="0"/>
              <a:pPr/>
              <a:t>‹#›</a:t>
            </a:fld>
            <a:endParaRPr lang="en-US" dirty="0"/>
          </a:p>
        </p:txBody>
      </p:sp>
      <p:sp>
        <p:nvSpPr>
          <p:cNvPr id="21" name="Text Placeholder 7">
            <a:extLst>
              <a:ext uri="{FF2B5EF4-FFF2-40B4-BE49-F238E27FC236}">
                <a16:creationId xmlns:a16="http://schemas.microsoft.com/office/drawing/2014/main" id="{F587D933-FB78-1A48-B91C-3B9D744AF989}"/>
              </a:ext>
            </a:extLst>
          </p:cNvPr>
          <p:cNvSpPr>
            <a:spLocks noGrp="1"/>
          </p:cNvSpPr>
          <p:nvPr>
            <p:ph type="body" sz="quarter" idx="15"/>
          </p:nvPr>
        </p:nvSpPr>
        <p:spPr>
          <a:xfrm>
            <a:off x="2476500" y="1999673"/>
            <a:ext cx="7200900" cy="706582"/>
          </a:xfrm>
        </p:spPr>
        <p:txBody>
          <a:bodyPr/>
          <a:lstStyle>
            <a:lvl1pPr algn="ctr">
              <a:defRPr>
                <a:solidFill>
                  <a:schemeClr val="bg1"/>
                </a:solidFill>
              </a:defRPr>
            </a:lvl1pPr>
            <a:lvl2pPr algn="ctr">
              <a:defRPr>
                <a:solidFill>
                  <a:schemeClr val="bg1"/>
                </a:solidFill>
              </a:defRPr>
            </a:lvl2pPr>
            <a:lvl3pPr algn="ctr">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14" name="Content Placeholder 3">
            <a:extLst>
              <a:ext uri="{FF2B5EF4-FFF2-40B4-BE49-F238E27FC236}">
                <a16:creationId xmlns:a16="http://schemas.microsoft.com/office/drawing/2014/main" id="{4D8F10A1-80AE-5C44-9B31-EF6B3DEC065B}"/>
              </a:ext>
            </a:extLst>
          </p:cNvPr>
          <p:cNvSpPr>
            <a:spLocks noGrp="1"/>
          </p:cNvSpPr>
          <p:nvPr>
            <p:ph sz="quarter" idx="46" hasCustomPrompt="1"/>
          </p:nvPr>
        </p:nvSpPr>
        <p:spPr>
          <a:xfrm>
            <a:off x="3400136" y="4845387"/>
            <a:ext cx="2619664" cy="987152"/>
          </a:xfrm>
        </p:spPr>
        <p:txBody>
          <a:bodyPr/>
          <a:lstStyle>
            <a:lvl1pPr algn="ctr">
              <a:defRPr/>
            </a:lvl1pPr>
            <a:lvl2pPr algn="ctr">
              <a:defRPr/>
            </a:lvl2pPr>
            <a:lvl3pPr algn="ctr">
              <a:defRPr/>
            </a:lvl3pPr>
            <a:lvl4pPr algn="ctr">
              <a:defRPr/>
            </a:lvl4pPr>
            <a:lvl5pPr algn="ctr">
              <a:defRPr/>
            </a:lvl5pPr>
          </a:lstStyle>
          <a:p>
            <a:pPr lvl="2"/>
            <a:r>
              <a:rPr lang="en-US" dirty="0"/>
              <a:t>Third level</a:t>
            </a:r>
          </a:p>
          <a:p>
            <a:pPr lvl="3"/>
            <a:r>
              <a:rPr lang="en-US" dirty="0"/>
              <a:t>Fourth level</a:t>
            </a:r>
          </a:p>
          <a:p>
            <a:pPr lvl="4"/>
            <a:r>
              <a:rPr lang="en-US" dirty="0"/>
              <a:t>Fifth level</a:t>
            </a:r>
          </a:p>
        </p:txBody>
      </p:sp>
      <p:sp>
        <p:nvSpPr>
          <p:cNvPr id="15" name="Picture Placeholder 2">
            <a:extLst>
              <a:ext uri="{FF2B5EF4-FFF2-40B4-BE49-F238E27FC236}">
                <a16:creationId xmlns:a16="http://schemas.microsoft.com/office/drawing/2014/main" id="{6DA630AA-6B03-F24C-9336-109AC18ED242}"/>
              </a:ext>
            </a:extLst>
          </p:cNvPr>
          <p:cNvSpPr>
            <a:spLocks noGrp="1"/>
          </p:cNvSpPr>
          <p:nvPr>
            <p:ph type="pic" sz="quarter" idx="47" hasCustomPrompt="1"/>
          </p:nvPr>
        </p:nvSpPr>
        <p:spPr>
          <a:xfrm>
            <a:off x="4382845" y="3971406"/>
            <a:ext cx="662940" cy="662940"/>
          </a:xfrm>
          <a:prstGeom prst="rect">
            <a:avLst/>
          </a:prstGeom>
          <a:noFill/>
        </p:spPr>
        <p:txBody>
          <a:bodyPr wrap="square" anchor="b">
            <a:noAutofit/>
          </a:bodyPr>
          <a:lstStyle>
            <a:lvl1pPr>
              <a:defRPr sz="2800" b="0">
                <a:solidFill>
                  <a:schemeClr val="accent2"/>
                </a:solidFill>
                <a:latin typeface="+mj-lt"/>
              </a:defRPr>
            </a:lvl1pPr>
          </a:lstStyle>
          <a:p>
            <a:r>
              <a:rPr lang="en-US" dirty="0"/>
              <a:t>Icon</a:t>
            </a:r>
          </a:p>
        </p:txBody>
      </p:sp>
      <p:sp>
        <p:nvSpPr>
          <p:cNvPr id="16" name="Content Placeholder 3">
            <a:extLst>
              <a:ext uri="{FF2B5EF4-FFF2-40B4-BE49-F238E27FC236}">
                <a16:creationId xmlns:a16="http://schemas.microsoft.com/office/drawing/2014/main" id="{02262176-A98C-1E4B-A070-7B5CA9CF5B48}"/>
              </a:ext>
            </a:extLst>
          </p:cNvPr>
          <p:cNvSpPr>
            <a:spLocks noGrp="1"/>
          </p:cNvSpPr>
          <p:nvPr>
            <p:ph sz="quarter" idx="48" hasCustomPrompt="1"/>
          </p:nvPr>
        </p:nvSpPr>
        <p:spPr>
          <a:xfrm>
            <a:off x="6143336" y="4845387"/>
            <a:ext cx="2619664" cy="987152"/>
          </a:xfrm>
        </p:spPr>
        <p:txBody>
          <a:bodyPr/>
          <a:lstStyle>
            <a:lvl1pPr algn="ctr">
              <a:defRPr/>
            </a:lvl1pPr>
            <a:lvl2pPr algn="ctr">
              <a:defRPr/>
            </a:lvl2pPr>
            <a:lvl3pPr algn="ctr">
              <a:defRPr/>
            </a:lvl3pPr>
            <a:lvl4pPr algn="ctr">
              <a:defRPr/>
            </a:lvl4pPr>
            <a:lvl5pPr algn="ctr">
              <a:defRPr/>
            </a:lvl5pPr>
          </a:lstStyle>
          <a:p>
            <a:pPr lvl="2"/>
            <a:r>
              <a:rPr lang="en-US" dirty="0"/>
              <a:t>Third level</a:t>
            </a:r>
          </a:p>
          <a:p>
            <a:pPr lvl="3"/>
            <a:r>
              <a:rPr lang="en-US" dirty="0"/>
              <a:t>Fourth level</a:t>
            </a:r>
          </a:p>
          <a:p>
            <a:pPr lvl="4"/>
            <a:r>
              <a:rPr lang="en-US" dirty="0"/>
              <a:t>Fifth level</a:t>
            </a:r>
          </a:p>
        </p:txBody>
      </p:sp>
      <p:sp>
        <p:nvSpPr>
          <p:cNvPr id="17" name="Picture Placeholder 2">
            <a:extLst>
              <a:ext uri="{FF2B5EF4-FFF2-40B4-BE49-F238E27FC236}">
                <a16:creationId xmlns:a16="http://schemas.microsoft.com/office/drawing/2014/main" id="{8D30894C-1C1F-E544-8C48-DA127602CDD0}"/>
              </a:ext>
            </a:extLst>
          </p:cNvPr>
          <p:cNvSpPr>
            <a:spLocks noGrp="1"/>
          </p:cNvSpPr>
          <p:nvPr>
            <p:ph type="pic" sz="quarter" idx="49" hasCustomPrompt="1"/>
          </p:nvPr>
        </p:nvSpPr>
        <p:spPr>
          <a:xfrm>
            <a:off x="7126045" y="3971406"/>
            <a:ext cx="662940" cy="662940"/>
          </a:xfrm>
          <a:prstGeom prst="rect">
            <a:avLst/>
          </a:prstGeom>
          <a:noFill/>
        </p:spPr>
        <p:txBody>
          <a:bodyPr wrap="square" anchor="b">
            <a:noAutofit/>
          </a:bodyPr>
          <a:lstStyle>
            <a:lvl1pPr>
              <a:defRPr sz="2800" b="0">
                <a:solidFill>
                  <a:schemeClr val="accent2"/>
                </a:solidFill>
                <a:latin typeface="+mj-lt"/>
              </a:defRPr>
            </a:lvl1pPr>
          </a:lstStyle>
          <a:p>
            <a:r>
              <a:rPr lang="en-US" dirty="0"/>
              <a:t>Icon</a:t>
            </a:r>
          </a:p>
        </p:txBody>
      </p:sp>
      <p:sp>
        <p:nvSpPr>
          <p:cNvPr id="18" name="Content Placeholder 3">
            <a:extLst>
              <a:ext uri="{FF2B5EF4-FFF2-40B4-BE49-F238E27FC236}">
                <a16:creationId xmlns:a16="http://schemas.microsoft.com/office/drawing/2014/main" id="{AC37D7E3-F6C7-D742-8FD5-E96443E96FA6}"/>
              </a:ext>
            </a:extLst>
          </p:cNvPr>
          <p:cNvSpPr>
            <a:spLocks noGrp="1"/>
          </p:cNvSpPr>
          <p:nvPr>
            <p:ph sz="quarter" idx="50" hasCustomPrompt="1"/>
          </p:nvPr>
        </p:nvSpPr>
        <p:spPr>
          <a:xfrm>
            <a:off x="8886536" y="4845387"/>
            <a:ext cx="2619664" cy="987152"/>
          </a:xfrm>
        </p:spPr>
        <p:txBody>
          <a:bodyPr/>
          <a:lstStyle>
            <a:lvl1pPr algn="ctr">
              <a:defRPr/>
            </a:lvl1pPr>
            <a:lvl2pPr algn="ctr">
              <a:defRPr/>
            </a:lvl2pPr>
            <a:lvl3pPr algn="ctr">
              <a:defRPr/>
            </a:lvl3pPr>
            <a:lvl4pPr algn="ctr">
              <a:defRPr/>
            </a:lvl4pPr>
            <a:lvl5pPr algn="ctr">
              <a:defRPr/>
            </a:lvl5pPr>
          </a:lstStyle>
          <a:p>
            <a:pPr lvl="2"/>
            <a:r>
              <a:rPr lang="en-US" dirty="0"/>
              <a:t>Third level</a:t>
            </a:r>
          </a:p>
          <a:p>
            <a:pPr lvl="3"/>
            <a:r>
              <a:rPr lang="en-US" dirty="0"/>
              <a:t>Fourth level</a:t>
            </a:r>
          </a:p>
          <a:p>
            <a:pPr lvl="4"/>
            <a:r>
              <a:rPr lang="en-US" dirty="0"/>
              <a:t>Fifth level</a:t>
            </a:r>
          </a:p>
        </p:txBody>
      </p:sp>
      <p:sp>
        <p:nvSpPr>
          <p:cNvPr id="19" name="Picture Placeholder 2">
            <a:extLst>
              <a:ext uri="{FF2B5EF4-FFF2-40B4-BE49-F238E27FC236}">
                <a16:creationId xmlns:a16="http://schemas.microsoft.com/office/drawing/2014/main" id="{574E8211-CC9A-E947-B24C-18CB9A78F63D}"/>
              </a:ext>
            </a:extLst>
          </p:cNvPr>
          <p:cNvSpPr>
            <a:spLocks noGrp="1"/>
          </p:cNvSpPr>
          <p:nvPr>
            <p:ph type="pic" sz="quarter" idx="51" hasCustomPrompt="1"/>
          </p:nvPr>
        </p:nvSpPr>
        <p:spPr>
          <a:xfrm>
            <a:off x="9869245" y="3971406"/>
            <a:ext cx="662940" cy="662940"/>
          </a:xfrm>
          <a:prstGeom prst="rect">
            <a:avLst/>
          </a:prstGeom>
          <a:noFill/>
        </p:spPr>
        <p:txBody>
          <a:bodyPr wrap="square" anchor="b">
            <a:noAutofit/>
          </a:bodyPr>
          <a:lstStyle>
            <a:lvl1pPr>
              <a:defRPr sz="2800" b="0">
                <a:solidFill>
                  <a:schemeClr val="accent2"/>
                </a:solidFill>
                <a:latin typeface="+mj-lt"/>
              </a:defRPr>
            </a:lvl1pPr>
          </a:lstStyle>
          <a:p>
            <a:r>
              <a:rPr lang="en-US" dirty="0"/>
              <a:t>Icon</a:t>
            </a:r>
          </a:p>
        </p:txBody>
      </p:sp>
      <p:sp>
        <p:nvSpPr>
          <p:cNvPr id="20" name="Footer Placeholder 4">
            <a:extLst>
              <a:ext uri="{FF2B5EF4-FFF2-40B4-BE49-F238E27FC236}">
                <a16:creationId xmlns:a16="http://schemas.microsoft.com/office/drawing/2014/main" id="{E1603877-F475-5144-9CB9-E85A0F027962}"/>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22" name="Date Placeholder 1">
            <a:extLst>
              <a:ext uri="{FF2B5EF4-FFF2-40B4-BE49-F238E27FC236}">
                <a16:creationId xmlns:a16="http://schemas.microsoft.com/office/drawing/2014/main" id="{75C497AE-66CA-F445-9C90-FCE1BA4343AD}"/>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215987541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Image and Icon Slide with One Row">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552FC57-3AC1-624A-A21E-90B55388A13E}"/>
              </a:ext>
            </a:extLst>
          </p:cNvPr>
          <p:cNvSpPr/>
          <p:nvPr userDrawn="1"/>
        </p:nvSpPr>
        <p:spPr>
          <a:xfrm>
            <a:off x="0" y="0"/>
            <a:ext cx="12192000" cy="350981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a:xfrm>
            <a:off x="2476500" y="847718"/>
            <a:ext cx="7200900" cy="799819"/>
          </a:xfrm>
        </p:spPr>
        <p:txBody>
          <a:bodyPr anchor="b"/>
          <a:lstStyle>
            <a:lvl1pPr algn="ctr">
              <a:defRPr>
                <a:solidFill>
                  <a:schemeClr val="bg1"/>
                </a:solidFill>
              </a:defRPr>
            </a:lvl1pPr>
          </a:lstStyle>
          <a:p>
            <a:r>
              <a:rPr lang="en-US" dirty="0"/>
              <a:t>Image and Icon Slide with One Row</a:t>
            </a:r>
          </a:p>
        </p:txBody>
      </p:sp>
      <p:sp>
        <p:nvSpPr>
          <p:cNvPr id="4" name="Slide Number Placeholder 3">
            <a:extLst>
              <a:ext uri="{FF2B5EF4-FFF2-40B4-BE49-F238E27FC236}">
                <a16:creationId xmlns:a16="http://schemas.microsoft.com/office/drawing/2014/main" id="{8CCB3DBA-D960-6942-B787-6A59C18C0D71}"/>
              </a:ext>
            </a:extLst>
          </p:cNvPr>
          <p:cNvSpPr>
            <a:spLocks noGrp="1"/>
          </p:cNvSpPr>
          <p:nvPr>
            <p:ph type="sldNum" sz="quarter" idx="44"/>
          </p:nvPr>
        </p:nvSpPr>
        <p:spPr/>
        <p:txBody>
          <a:bodyPr/>
          <a:lstStyle/>
          <a:p>
            <a:fld id="{28EF50A0-70BA-3541-B2E3-D966031D5400}" type="slidenum">
              <a:rPr lang="en-US" smtClean="0"/>
              <a:pPr/>
              <a:t>‹#›</a:t>
            </a:fld>
            <a:endParaRPr lang="en-US" dirty="0"/>
          </a:p>
        </p:txBody>
      </p:sp>
      <p:sp>
        <p:nvSpPr>
          <p:cNvPr id="21" name="Text Placeholder 7">
            <a:extLst>
              <a:ext uri="{FF2B5EF4-FFF2-40B4-BE49-F238E27FC236}">
                <a16:creationId xmlns:a16="http://schemas.microsoft.com/office/drawing/2014/main" id="{F587D933-FB78-1A48-B91C-3B9D744AF989}"/>
              </a:ext>
            </a:extLst>
          </p:cNvPr>
          <p:cNvSpPr>
            <a:spLocks noGrp="1"/>
          </p:cNvSpPr>
          <p:nvPr>
            <p:ph type="body" sz="quarter" idx="15"/>
          </p:nvPr>
        </p:nvSpPr>
        <p:spPr>
          <a:xfrm>
            <a:off x="2476500" y="1999673"/>
            <a:ext cx="7200900" cy="706582"/>
          </a:xfrm>
        </p:spPr>
        <p:txBody>
          <a:bodyPr/>
          <a:lstStyle>
            <a:lvl1pPr algn="ctr">
              <a:defRPr>
                <a:solidFill>
                  <a:schemeClr val="bg1"/>
                </a:solidFill>
              </a:defRPr>
            </a:lvl1pPr>
            <a:lvl2pPr algn="ctr">
              <a:defRPr>
                <a:solidFill>
                  <a:schemeClr val="bg1"/>
                </a:solidFill>
              </a:defRPr>
            </a:lvl2pPr>
            <a:lvl3pPr algn="ctr">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20" name="Content Placeholder 3">
            <a:extLst>
              <a:ext uri="{FF2B5EF4-FFF2-40B4-BE49-F238E27FC236}">
                <a16:creationId xmlns:a16="http://schemas.microsoft.com/office/drawing/2014/main" id="{A4AF0D8F-7B59-9A4F-908D-6147A27B75F8}"/>
              </a:ext>
            </a:extLst>
          </p:cNvPr>
          <p:cNvSpPr>
            <a:spLocks noGrp="1"/>
          </p:cNvSpPr>
          <p:nvPr>
            <p:ph sz="quarter" idx="32" hasCustomPrompt="1"/>
          </p:nvPr>
        </p:nvSpPr>
        <p:spPr>
          <a:xfrm>
            <a:off x="656936" y="4845387"/>
            <a:ext cx="2619664" cy="987152"/>
          </a:xfrm>
        </p:spPr>
        <p:txBody>
          <a:bodyPr/>
          <a:lstStyle>
            <a:lvl1pPr algn="ctr">
              <a:defRPr/>
            </a:lvl1pPr>
            <a:lvl2pPr algn="ctr">
              <a:defRPr/>
            </a:lvl2pPr>
            <a:lvl3pPr algn="ctr">
              <a:defRPr/>
            </a:lvl3pPr>
            <a:lvl4pPr algn="ctr">
              <a:defRPr/>
            </a:lvl4pPr>
            <a:lvl5pPr algn="ctr">
              <a:defRPr/>
            </a:lvl5pPr>
          </a:lstStyle>
          <a:p>
            <a:pPr lvl="2"/>
            <a:r>
              <a:rPr lang="en-US" dirty="0"/>
              <a:t>Third level</a:t>
            </a:r>
          </a:p>
          <a:p>
            <a:pPr lvl="3"/>
            <a:r>
              <a:rPr lang="en-US" dirty="0"/>
              <a:t>Fourth level</a:t>
            </a:r>
          </a:p>
          <a:p>
            <a:pPr lvl="4"/>
            <a:r>
              <a:rPr lang="en-US" dirty="0"/>
              <a:t>Fifth level</a:t>
            </a:r>
          </a:p>
        </p:txBody>
      </p:sp>
      <p:sp>
        <p:nvSpPr>
          <p:cNvPr id="22" name="Picture Placeholder 2">
            <a:extLst>
              <a:ext uri="{FF2B5EF4-FFF2-40B4-BE49-F238E27FC236}">
                <a16:creationId xmlns:a16="http://schemas.microsoft.com/office/drawing/2014/main" id="{0F2A9DC1-2074-2449-BE04-6251EF98D3D5}"/>
              </a:ext>
            </a:extLst>
          </p:cNvPr>
          <p:cNvSpPr>
            <a:spLocks noGrp="1"/>
          </p:cNvSpPr>
          <p:nvPr>
            <p:ph type="pic" sz="quarter" idx="33" hasCustomPrompt="1"/>
          </p:nvPr>
        </p:nvSpPr>
        <p:spPr>
          <a:xfrm>
            <a:off x="1639645" y="3971406"/>
            <a:ext cx="662940" cy="662940"/>
          </a:xfrm>
          <a:prstGeom prst="rect">
            <a:avLst/>
          </a:prstGeom>
          <a:noFill/>
        </p:spPr>
        <p:txBody>
          <a:bodyPr wrap="square" anchor="b">
            <a:noAutofit/>
          </a:bodyPr>
          <a:lstStyle>
            <a:lvl1pPr>
              <a:defRPr sz="2800" b="0">
                <a:solidFill>
                  <a:schemeClr val="accent2"/>
                </a:solidFill>
                <a:latin typeface="+mj-lt"/>
              </a:defRPr>
            </a:lvl1pPr>
          </a:lstStyle>
          <a:p>
            <a:r>
              <a:rPr lang="en-US" dirty="0"/>
              <a:t>Icon</a:t>
            </a:r>
          </a:p>
        </p:txBody>
      </p:sp>
      <p:sp>
        <p:nvSpPr>
          <p:cNvPr id="23" name="Content Placeholder 3">
            <a:extLst>
              <a:ext uri="{FF2B5EF4-FFF2-40B4-BE49-F238E27FC236}">
                <a16:creationId xmlns:a16="http://schemas.microsoft.com/office/drawing/2014/main" id="{A50F4E79-E15D-E347-BE85-FF6C9E907ADA}"/>
              </a:ext>
            </a:extLst>
          </p:cNvPr>
          <p:cNvSpPr>
            <a:spLocks noGrp="1"/>
          </p:cNvSpPr>
          <p:nvPr>
            <p:ph sz="quarter" idx="46" hasCustomPrompt="1"/>
          </p:nvPr>
        </p:nvSpPr>
        <p:spPr>
          <a:xfrm>
            <a:off x="3400136" y="4845387"/>
            <a:ext cx="2619664" cy="987152"/>
          </a:xfrm>
        </p:spPr>
        <p:txBody>
          <a:bodyPr/>
          <a:lstStyle>
            <a:lvl1pPr algn="ctr">
              <a:defRPr/>
            </a:lvl1pPr>
            <a:lvl2pPr algn="ctr">
              <a:defRPr/>
            </a:lvl2pPr>
            <a:lvl3pPr algn="ctr">
              <a:defRPr/>
            </a:lvl3pPr>
            <a:lvl4pPr algn="ctr">
              <a:defRPr/>
            </a:lvl4pPr>
            <a:lvl5pPr algn="ctr">
              <a:defRPr/>
            </a:lvl5pPr>
          </a:lstStyle>
          <a:p>
            <a:pPr lvl="2"/>
            <a:r>
              <a:rPr lang="en-US" dirty="0"/>
              <a:t>Third level</a:t>
            </a:r>
          </a:p>
          <a:p>
            <a:pPr lvl="3"/>
            <a:r>
              <a:rPr lang="en-US" dirty="0"/>
              <a:t>Fourth level</a:t>
            </a:r>
          </a:p>
          <a:p>
            <a:pPr lvl="4"/>
            <a:r>
              <a:rPr lang="en-US" dirty="0"/>
              <a:t>Fifth level</a:t>
            </a:r>
          </a:p>
        </p:txBody>
      </p:sp>
      <p:sp>
        <p:nvSpPr>
          <p:cNvPr id="24" name="Picture Placeholder 2">
            <a:extLst>
              <a:ext uri="{FF2B5EF4-FFF2-40B4-BE49-F238E27FC236}">
                <a16:creationId xmlns:a16="http://schemas.microsoft.com/office/drawing/2014/main" id="{8C11EAAA-7060-454A-B576-559A29463FE4}"/>
              </a:ext>
            </a:extLst>
          </p:cNvPr>
          <p:cNvSpPr>
            <a:spLocks noGrp="1"/>
          </p:cNvSpPr>
          <p:nvPr>
            <p:ph type="pic" sz="quarter" idx="47" hasCustomPrompt="1"/>
          </p:nvPr>
        </p:nvSpPr>
        <p:spPr>
          <a:xfrm>
            <a:off x="4382845" y="3971406"/>
            <a:ext cx="662940" cy="662940"/>
          </a:xfrm>
          <a:prstGeom prst="rect">
            <a:avLst/>
          </a:prstGeom>
          <a:noFill/>
        </p:spPr>
        <p:txBody>
          <a:bodyPr wrap="square" anchor="b">
            <a:noAutofit/>
          </a:bodyPr>
          <a:lstStyle>
            <a:lvl1pPr>
              <a:defRPr sz="2800" b="0">
                <a:solidFill>
                  <a:schemeClr val="accent2"/>
                </a:solidFill>
                <a:latin typeface="+mj-lt"/>
              </a:defRPr>
            </a:lvl1pPr>
          </a:lstStyle>
          <a:p>
            <a:r>
              <a:rPr lang="en-US" dirty="0"/>
              <a:t>Icon</a:t>
            </a:r>
          </a:p>
        </p:txBody>
      </p:sp>
      <p:sp>
        <p:nvSpPr>
          <p:cNvPr id="25" name="Content Placeholder 3">
            <a:extLst>
              <a:ext uri="{FF2B5EF4-FFF2-40B4-BE49-F238E27FC236}">
                <a16:creationId xmlns:a16="http://schemas.microsoft.com/office/drawing/2014/main" id="{B89A9D97-B238-0642-936A-90A0BE9CBA54}"/>
              </a:ext>
            </a:extLst>
          </p:cNvPr>
          <p:cNvSpPr>
            <a:spLocks noGrp="1"/>
          </p:cNvSpPr>
          <p:nvPr>
            <p:ph sz="quarter" idx="48" hasCustomPrompt="1"/>
          </p:nvPr>
        </p:nvSpPr>
        <p:spPr>
          <a:xfrm>
            <a:off x="6143336" y="4845387"/>
            <a:ext cx="2619664" cy="987152"/>
          </a:xfrm>
        </p:spPr>
        <p:txBody>
          <a:bodyPr/>
          <a:lstStyle>
            <a:lvl1pPr algn="ctr">
              <a:defRPr/>
            </a:lvl1pPr>
            <a:lvl2pPr algn="ctr">
              <a:defRPr/>
            </a:lvl2pPr>
            <a:lvl3pPr algn="ctr">
              <a:defRPr/>
            </a:lvl3pPr>
            <a:lvl4pPr algn="ctr">
              <a:defRPr/>
            </a:lvl4pPr>
            <a:lvl5pPr algn="ctr">
              <a:defRPr/>
            </a:lvl5pPr>
          </a:lstStyle>
          <a:p>
            <a:pPr lvl="2"/>
            <a:r>
              <a:rPr lang="en-US" dirty="0"/>
              <a:t>Third level</a:t>
            </a:r>
          </a:p>
          <a:p>
            <a:pPr lvl="3"/>
            <a:r>
              <a:rPr lang="en-US" dirty="0"/>
              <a:t>Fourth level</a:t>
            </a:r>
          </a:p>
          <a:p>
            <a:pPr lvl="4"/>
            <a:r>
              <a:rPr lang="en-US" dirty="0"/>
              <a:t>Fifth level</a:t>
            </a:r>
          </a:p>
        </p:txBody>
      </p:sp>
      <p:sp>
        <p:nvSpPr>
          <p:cNvPr id="26" name="Picture Placeholder 2">
            <a:extLst>
              <a:ext uri="{FF2B5EF4-FFF2-40B4-BE49-F238E27FC236}">
                <a16:creationId xmlns:a16="http://schemas.microsoft.com/office/drawing/2014/main" id="{50539E82-2DB9-AC4D-BB5B-7D0B8259D320}"/>
              </a:ext>
            </a:extLst>
          </p:cNvPr>
          <p:cNvSpPr>
            <a:spLocks noGrp="1"/>
          </p:cNvSpPr>
          <p:nvPr>
            <p:ph type="pic" sz="quarter" idx="49" hasCustomPrompt="1"/>
          </p:nvPr>
        </p:nvSpPr>
        <p:spPr>
          <a:xfrm>
            <a:off x="7126045" y="3971406"/>
            <a:ext cx="662940" cy="662940"/>
          </a:xfrm>
          <a:prstGeom prst="rect">
            <a:avLst/>
          </a:prstGeom>
          <a:noFill/>
        </p:spPr>
        <p:txBody>
          <a:bodyPr wrap="square" anchor="b">
            <a:noAutofit/>
          </a:bodyPr>
          <a:lstStyle>
            <a:lvl1pPr>
              <a:defRPr sz="2800" b="0">
                <a:solidFill>
                  <a:schemeClr val="accent2"/>
                </a:solidFill>
                <a:latin typeface="+mj-lt"/>
              </a:defRPr>
            </a:lvl1pPr>
          </a:lstStyle>
          <a:p>
            <a:r>
              <a:rPr lang="en-US" dirty="0"/>
              <a:t>Icon</a:t>
            </a:r>
          </a:p>
        </p:txBody>
      </p:sp>
      <p:sp>
        <p:nvSpPr>
          <p:cNvPr id="27" name="Content Placeholder 3">
            <a:extLst>
              <a:ext uri="{FF2B5EF4-FFF2-40B4-BE49-F238E27FC236}">
                <a16:creationId xmlns:a16="http://schemas.microsoft.com/office/drawing/2014/main" id="{E90C187B-0574-A841-B250-E6AB4A1F4218}"/>
              </a:ext>
            </a:extLst>
          </p:cNvPr>
          <p:cNvSpPr>
            <a:spLocks noGrp="1"/>
          </p:cNvSpPr>
          <p:nvPr>
            <p:ph sz="quarter" idx="50" hasCustomPrompt="1"/>
          </p:nvPr>
        </p:nvSpPr>
        <p:spPr>
          <a:xfrm>
            <a:off x="8886536" y="4845387"/>
            <a:ext cx="2619664" cy="987152"/>
          </a:xfrm>
        </p:spPr>
        <p:txBody>
          <a:bodyPr/>
          <a:lstStyle>
            <a:lvl1pPr algn="ctr">
              <a:defRPr/>
            </a:lvl1pPr>
            <a:lvl2pPr algn="ctr">
              <a:defRPr/>
            </a:lvl2pPr>
            <a:lvl3pPr algn="ctr">
              <a:defRPr/>
            </a:lvl3pPr>
            <a:lvl4pPr algn="ctr">
              <a:defRPr/>
            </a:lvl4pPr>
            <a:lvl5pPr algn="ctr">
              <a:defRPr/>
            </a:lvl5pPr>
          </a:lstStyle>
          <a:p>
            <a:pPr lvl="2"/>
            <a:r>
              <a:rPr lang="en-US" dirty="0"/>
              <a:t>Third level</a:t>
            </a:r>
          </a:p>
          <a:p>
            <a:pPr lvl="3"/>
            <a:r>
              <a:rPr lang="en-US" dirty="0"/>
              <a:t>Fourth level</a:t>
            </a:r>
          </a:p>
          <a:p>
            <a:pPr lvl="4"/>
            <a:r>
              <a:rPr lang="en-US" dirty="0"/>
              <a:t>Fifth level</a:t>
            </a:r>
          </a:p>
        </p:txBody>
      </p:sp>
      <p:sp>
        <p:nvSpPr>
          <p:cNvPr id="28" name="Picture Placeholder 2">
            <a:extLst>
              <a:ext uri="{FF2B5EF4-FFF2-40B4-BE49-F238E27FC236}">
                <a16:creationId xmlns:a16="http://schemas.microsoft.com/office/drawing/2014/main" id="{757385F6-43AB-604A-8641-3A954C101143}"/>
              </a:ext>
            </a:extLst>
          </p:cNvPr>
          <p:cNvSpPr>
            <a:spLocks noGrp="1"/>
          </p:cNvSpPr>
          <p:nvPr>
            <p:ph type="pic" sz="quarter" idx="51" hasCustomPrompt="1"/>
          </p:nvPr>
        </p:nvSpPr>
        <p:spPr>
          <a:xfrm>
            <a:off x="9869245" y="3971406"/>
            <a:ext cx="662940" cy="662940"/>
          </a:xfrm>
          <a:prstGeom prst="rect">
            <a:avLst/>
          </a:prstGeom>
          <a:noFill/>
        </p:spPr>
        <p:txBody>
          <a:bodyPr wrap="square" anchor="b">
            <a:noAutofit/>
          </a:bodyPr>
          <a:lstStyle>
            <a:lvl1pPr>
              <a:defRPr sz="2800" b="0">
                <a:solidFill>
                  <a:schemeClr val="accent2"/>
                </a:solidFill>
                <a:latin typeface="+mj-lt"/>
              </a:defRPr>
            </a:lvl1pPr>
          </a:lstStyle>
          <a:p>
            <a:r>
              <a:rPr lang="en-US" dirty="0"/>
              <a:t>Icon</a:t>
            </a:r>
          </a:p>
        </p:txBody>
      </p:sp>
      <p:sp>
        <p:nvSpPr>
          <p:cNvPr id="16" name="Footer Placeholder 4">
            <a:extLst>
              <a:ext uri="{FF2B5EF4-FFF2-40B4-BE49-F238E27FC236}">
                <a16:creationId xmlns:a16="http://schemas.microsoft.com/office/drawing/2014/main" id="{305AC867-18B4-8343-B5F5-4244C3A12210}"/>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7" name="Date Placeholder 1">
            <a:extLst>
              <a:ext uri="{FF2B5EF4-FFF2-40B4-BE49-F238E27FC236}">
                <a16:creationId xmlns:a16="http://schemas.microsoft.com/office/drawing/2014/main" id="{9CB73D05-EC69-5948-8240-A7253B76101A}"/>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363481992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Call-Out Slide">
    <p:bg>
      <p:bgPr>
        <a:solidFill>
          <a:schemeClr val="accent2"/>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D33D9FD-11F0-DC45-B823-5A69C060E8C2}"/>
              </a:ext>
            </a:extLst>
          </p:cNvPr>
          <p:cNvSpPr>
            <a:spLocks noGrp="1"/>
          </p:cNvSpPr>
          <p:nvPr>
            <p:ph type="sldNum" sz="quarter" idx="11"/>
          </p:nvPr>
        </p:nvSpPr>
        <p:spPr/>
        <p:txBody>
          <a:bodyPr/>
          <a:lstStyle/>
          <a:p>
            <a:fld id="{28EF50A0-70BA-3541-B2E3-D966031D5400}" type="slidenum">
              <a:rPr lang="en-US" smtClean="0"/>
              <a:pPr/>
              <a:t>‹#›</a:t>
            </a:fld>
            <a:endParaRPr lang="en-US" dirty="0"/>
          </a:p>
        </p:txBody>
      </p:sp>
      <p:sp>
        <p:nvSpPr>
          <p:cNvPr id="7" name="Title 4">
            <a:extLst>
              <a:ext uri="{FF2B5EF4-FFF2-40B4-BE49-F238E27FC236}">
                <a16:creationId xmlns:a16="http://schemas.microsoft.com/office/drawing/2014/main" id="{A732ABED-C834-754F-B735-890A0AA38949}"/>
              </a:ext>
            </a:extLst>
          </p:cNvPr>
          <p:cNvSpPr>
            <a:spLocks noGrp="1"/>
          </p:cNvSpPr>
          <p:nvPr>
            <p:ph type="title" hasCustomPrompt="1"/>
          </p:nvPr>
        </p:nvSpPr>
        <p:spPr>
          <a:xfrm>
            <a:off x="2476500" y="2294975"/>
            <a:ext cx="7200900" cy="799819"/>
          </a:xfrm>
        </p:spPr>
        <p:txBody>
          <a:bodyPr anchor="b"/>
          <a:lstStyle>
            <a:lvl1pPr algn="ctr">
              <a:defRPr>
                <a:solidFill>
                  <a:schemeClr val="bg1"/>
                </a:solidFill>
              </a:defRPr>
            </a:lvl1pPr>
          </a:lstStyle>
          <a:p>
            <a:r>
              <a:rPr lang="en-US" dirty="0"/>
              <a:t>Call-out Slide</a:t>
            </a:r>
          </a:p>
        </p:txBody>
      </p:sp>
      <p:sp>
        <p:nvSpPr>
          <p:cNvPr id="8" name="Text Placeholder 7">
            <a:extLst>
              <a:ext uri="{FF2B5EF4-FFF2-40B4-BE49-F238E27FC236}">
                <a16:creationId xmlns:a16="http://schemas.microsoft.com/office/drawing/2014/main" id="{CE2FAF53-B930-8A47-9AB6-5045E7B13C6F}"/>
              </a:ext>
            </a:extLst>
          </p:cNvPr>
          <p:cNvSpPr>
            <a:spLocks noGrp="1"/>
          </p:cNvSpPr>
          <p:nvPr>
            <p:ph type="body" sz="quarter" idx="15"/>
          </p:nvPr>
        </p:nvSpPr>
        <p:spPr>
          <a:xfrm>
            <a:off x="2476500" y="3446930"/>
            <a:ext cx="7200900" cy="706582"/>
          </a:xfrm>
        </p:spPr>
        <p:txBody>
          <a:bodyPr/>
          <a:lstStyle>
            <a:lvl1pPr algn="ctr">
              <a:defRPr>
                <a:solidFill>
                  <a:schemeClr val="bg1"/>
                </a:solidFill>
              </a:defRPr>
            </a:lvl1pPr>
            <a:lvl2pPr algn="ctr">
              <a:defRPr>
                <a:solidFill>
                  <a:schemeClr val="bg1"/>
                </a:solidFill>
              </a:defRPr>
            </a:lvl2pPr>
            <a:lvl3pPr algn="ctr">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9" name="object 24">
            <a:extLst>
              <a:ext uri="{FF2B5EF4-FFF2-40B4-BE49-F238E27FC236}">
                <a16:creationId xmlns:a16="http://schemas.microsoft.com/office/drawing/2014/main" id="{DEC006FC-B6F5-524B-AA1F-9D668D7C309F}"/>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
        <p:nvSpPr>
          <p:cNvPr id="10" name="Footer Placeholder 4">
            <a:extLst>
              <a:ext uri="{FF2B5EF4-FFF2-40B4-BE49-F238E27FC236}">
                <a16:creationId xmlns:a16="http://schemas.microsoft.com/office/drawing/2014/main" id="{87266A8D-2D38-5945-AB44-A8276111DD70}"/>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1" name="Date Placeholder 1">
            <a:extLst>
              <a:ext uri="{FF2B5EF4-FFF2-40B4-BE49-F238E27FC236}">
                <a16:creationId xmlns:a16="http://schemas.microsoft.com/office/drawing/2014/main" id="{4799E1BB-F701-E246-B280-FEBB8D71209F}"/>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2" name="Picture 11">
            <a:extLst>
              <a:ext uri="{FF2B5EF4-FFF2-40B4-BE49-F238E27FC236}">
                <a16:creationId xmlns:a16="http://schemas.microsoft.com/office/drawing/2014/main" id="{B1F6C869-256A-3A4D-80EC-5EEFEAA5A164}"/>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16681031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Call-Out KPI's Slide">
    <p:bg>
      <p:bgPr>
        <a:solidFill>
          <a:schemeClr val="tx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D33D9FD-11F0-DC45-B823-5A69C060E8C2}"/>
              </a:ext>
            </a:extLst>
          </p:cNvPr>
          <p:cNvSpPr>
            <a:spLocks noGrp="1"/>
          </p:cNvSpPr>
          <p:nvPr>
            <p:ph type="sldNum" sz="quarter" idx="11"/>
          </p:nvPr>
        </p:nvSpPr>
        <p:spPr/>
        <p:txBody>
          <a:bodyPr/>
          <a:lstStyle/>
          <a:p>
            <a:fld id="{28EF50A0-70BA-3541-B2E3-D966031D5400}" type="slidenum">
              <a:rPr lang="en-US" smtClean="0"/>
              <a:pPr/>
              <a:t>‹#›</a:t>
            </a:fld>
            <a:endParaRPr lang="en-US" dirty="0"/>
          </a:p>
        </p:txBody>
      </p:sp>
      <p:sp>
        <p:nvSpPr>
          <p:cNvPr id="19" name="Text Placeholder 24">
            <a:extLst>
              <a:ext uri="{FF2B5EF4-FFF2-40B4-BE49-F238E27FC236}">
                <a16:creationId xmlns:a16="http://schemas.microsoft.com/office/drawing/2014/main" id="{4CD42658-D606-2C40-B580-F50775653231}"/>
              </a:ext>
            </a:extLst>
          </p:cNvPr>
          <p:cNvSpPr>
            <a:spLocks noGrp="1"/>
          </p:cNvSpPr>
          <p:nvPr>
            <p:ph type="body" sz="quarter" idx="32" hasCustomPrompt="1"/>
          </p:nvPr>
        </p:nvSpPr>
        <p:spPr>
          <a:xfrm>
            <a:off x="1562100" y="4166883"/>
            <a:ext cx="1714499" cy="941649"/>
          </a:xfrm>
          <a:prstGeom prst="rect">
            <a:avLst/>
          </a:prstGeom>
        </p:spPr>
        <p:txBody>
          <a:bodyPr lIns="0" tIns="0" rIns="0" bIns="0">
            <a:noAutofit/>
          </a:bodyPr>
          <a:lstStyle>
            <a:lvl1pPr marL="0" indent="0" algn="l">
              <a:buNone/>
              <a:defRPr sz="4800" b="0" baseline="0">
                <a:solidFill>
                  <a:schemeClr val="bg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bg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21" name="Picture Placeholder 2">
            <a:extLst>
              <a:ext uri="{FF2B5EF4-FFF2-40B4-BE49-F238E27FC236}">
                <a16:creationId xmlns:a16="http://schemas.microsoft.com/office/drawing/2014/main" id="{A6C65D30-AE77-A647-BC1C-F9B2BE165DE4}"/>
              </a:ext>
            </a:extLst>
          </p:cNvPr>
          <p:cNvSpPr>
            <a:spLocks noGrp="1"/>
          </p:cNvSpPr>
          <p:nvPr>
            <p:ph type="pic" sz="quarter" idx="34" hasCustomPrompt="1"/>
          </p:nvPr>
        </p:nvSpPr>
        <p:spPr>
          <a:xfrm>
            <a:off x="656551" y="4166883"/>
            <a:ext cx="662940" cy="662940"/>
          </a:xfrm>
          <a:prstGeom prst="rect">
            <a:avLst/>
          </a:prstGeom>
          <a:noFill/>
          <a:ln>
            <a:noFill/>
          </a:ln>
        </p:spPr>
        <p:txBody>
          <a:bodyPr wrap="square" anchor="b">
            <a:normAutofit/>
          </a:bodyPr>
          <a:lstStyle>
            <a:lvl1pPr>
              <a:defRPr sz="2400" b="0">
                <a:solidFill>
                  <a:schemeClr val="bg1"/>
                </a:solidFill>
                <a:latin typeface="+mj-lt"/>
              </a:defRPr>
            </a:lvl1pPr>
          </a:lstStyle>
          <a:p>
            <a:r>
              <a:rPr lang="en-US" dirty="0"/>
              <a:t>Icon</a:t>
            </a:r>
          </a:p>
        </p:txBody>
      </p:sp>
      <p:sp>
        <p:nvSpPr>
          <p:cNvPr id="30" name="Text Placeholder 24">
            <a:extLst>
              <a:ext uri="{FF2B5EF4-FFF2-40B4-BE49-F238E27FC236}">
                <a16:creationId xmlns:a16="http://schemas.microsoft.com/office/drawing/2014/main" id="{9AA4CCA7-954E-AD49-8925-F84579D3D444}"/>
              </a:ext>
            </a:extLst>
          </p:cNvPr>
          <p:cNvSpPr>
            <a:spLocks noGrp="1"/>
          </p:cNvSpPr>
          <p:nvPr>
            <p:ph type="body" sz="quarter" idx="35" hasCustomPrompt="1"/>
          </p:nvPr>
        </p:nvSpPr>
        <p:spPr>
          <a:xfrm>
            <a:off x="5768794" y="4166883"/>
            <a:ext cx="1521759" cy="941649"/>
          </a:xfrm>
          <a:prstGeom prst="rect">
            <a:avLst/>
          </a:prstGeom>
        </p:spPr>
        <p:txBody>
          <a:bodyPr lIns="0" tIns="0" rIns="0" bIns="0">
            <a:noAutofit/>
          </a:bodyPr>
          <a:lstStyle>
            <a:lvl1pPr marL="0" indent="0" algn="l">
              <a:buNone/>
              <a:defRPr sz="4800" b="0" baseline="0">
                <a:solidFill>
                  <a:schemeClr val="bg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bg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31" name="Picture Placeholder 2">
            <a:extLst>
              <a:ext uri="{FF2B5EF4-FFF2-40B4-BE49-F238E27FC236}">
                <a16:creationId xmlns:a16="http://schemas.microsoft.com/office/drawing/2014/main" id="{9A73D6BF-C7F6-A542-A91B-01A47A23B484}"/>
              </a:ext>
            </a:extLst>
          </p:cNvPr>
          <p:cNvSpPr>
            <a:spLocks noGrp="1"/>
          </p:cNvSpPr>
          <p:nvPr>
            <p:ph type="pic" sz="quarter" idx="36" hasCustomPrompt="1"/>
          </p:nvPr>
        </p:nvSpPr>
        <p:spPr>
          <a:xfrm>
            <a:off x="4863245" y="4166883"/>
            <a:ext cx="662940" cy="662940"/>
          </a:xfrm>
          <a:prstGeom prst="rect">
            <a:avLst/>
          </a:prstGeom>
          <a:noFill/>
          <a:ln>
            <a:noFill/>
          </a:ln>
        </p:spPr>
        <p:txBody>
          <a:bodyPr wrap="square" anchor="b">
            <a:normAutofit/>
          </a:bodyPr>
          <a:lstStyle>
            <a:lvl1pPr>
              <a:defRPr sz="2400" b="0">
                <a:solidFill>
                  <a:schemeClr val="bg1"/>
                </a:solidFill>
                <a:latin typeface="+mj-lt"/>
              </a:defRPr>
            </a:lvl1pPr>
          </a:lstStyle>
          <a:p>
            <a:r>
              <a:rPr lang="en-US" dirty="0"/>
              <a:t>Icon</a:t>
            </a:r>
          </a:p>
        </p:txBody>
      </p:sp>
      <p:sp>
        <p:nvSpPr>
          <p:cNvPr id="32" name="Text Placeholder 24">
            <a:extLst>
              <a:ext uri="{FF2B5EF4-FFF2-40B4-BE49-F238E27FC236}">
                <a16:creationId xmlns:a16="http://schemas.microsoft.com/office/drawing/2014/main" id="{98D51B4A-DD81-5F4A-874D-AB6856419BB7}"/>
              </a:ext>
            </a:extLst>
          </p:cNvPr>
          <p:cNvSpPr>
            <a:spLocks noGrp="1"/>
          </p:cNvSpPr>
          <p:nvPr>
            <p:ph type="body" sz="quarter" idx="37" hasCustomPrompt="1"/>
          </p:nvPr>
        </p:nvSpPr>
        <p:spPr>
          <a:xfrm>
            <a:off x="9791700" y="4166883"/>
            <a:ext cx="1539688" cy="941649"/>
          </a:xfrm>
          <a:prstGeom prst="rect">
            <a:avLst/>
          </a:prstGeom>
        </p:spPr>
        <p:txBody>
          <a:bodyPr lIns="0" tIns="0" rIns="0" bIns="0">
            <a:noAutofit/>
          </a:bodyPr>
          <a:lstStyle>
            <a:lvl1pPr marL="0" indent="0" algn="l">
              <a:buNone/>
              <a:defRPr sz="4800" b="0" baseline="0">
                <a:solidFill>
                  <a:schemeClr val="bg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bg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33" name="Picture Placeholder 2">
            <a:extLst>
              <a:ext uri="{FF2B5EF4-FFF2-40B4-BE49-F238E27FC236}">
                <a16:creationId xmlns:a16="http://schemas.microsoft.com/office/drawing/2014/main" id="{7D71C768-941E-5640-908D-DCB155C01C63}"/>
              </a:ext>
            </a:extLst>
          </p:cNvPr>
          <p:cNvSpPr>
            <a:spLocks noGrp="1"/>
          </p:cNvSpPr>
          <p:nvPr>
            <p:ph type="pic" sz="quarter" idx="38" hasCustomPrompt="1"/>
          </p:nvPr>
        </p:nvSpPr>
        <p:spPr>
          <a:xfrm>
            <a:off x="8877300" y="4166883"/>
            <a:ext cx="662940" cy="662940"/>
          </a:xfrm>
          <a:prstGeom prst="rect">
            <a:avLst/>
          </a:prstGeom>
          <a:noFill/>
          <a:ln>
            <a:noFill/>
          </a:ln>
        </p:spPr>
        <p:txBody>
          <a:bodyPr wrap="square" anchor="b">
            <a:normAutofit/>
          </a:bodyPr>
          <a:lstStyle>
            <a:lvl1pPr>
              <a:defRPr sz="2400" b="0">
                <a:solidFill>
                  <a:schemeClr val="bg1"/>
                </a:solidFill>
                <a:latin typeface="+mj-lt"/>
              </a:defRPr>
            </a:lvl1pPr>
          </a:lstStyle>
          <a:p>
            <a:r>
              <a:rPr lang="en-US" dirty="0"/>
              <a:t>Icon</a:t>
            </a:r>
          </a:p>
        </p:txBody>
      </p:sp>
      <p:cxnSp>
        <p:nvCxnSpPr>
          <p:cNvPr id="8" name="Straight Connector 7">
            <a:extLst>
              <a:ext uri="{FF2B5EF4-FFF2-40B4-BE49-F238E27FC236}">
                <a16:creationId xmlns:a16="http://schemas.microsoft.com/office/drawing/2014/main" id="{2EAFF7F1-CE1D-C444-B496-448BF29F01D2}"/>
              </a:ext>
            </a:extLst>
          </p:cNvPr>
          <p:cNvCxnSpPr>
            <a:cxnSpLocks/>
          </p:cNvCxnSpPr>
          <p:nvPr userDrawn="1"/>
        </p:nvCxnSpPr>
        <p:spPr>
          <a:xfrm>
            <a:off x="4083420" y="4166883"/>
            <a:ext cx="0" cy="93681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0173444-70B3-D84D-8D1A-24385B34FFCB}"/>
              </a:ext>
            </a:extLst>
          </p:cNvPr>
          <p:cNvCxnSpPr>
            <a:cxnSpLocks/>
          </p:cNvCxnSpPr>
          <p:nvPr userDrawn="1"/>
        </p:nvCxnSpPr>
        <p:spPr>
          <a:xfrm>
            <a:off x="8083926" y="4166883"/>
            <a:ext cx="0" cy="93681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Title 4">
            <a:extLst>
              <a:ext uri="{FF2B5EF4-FFF2-40B4-BE49-F238E27FC236}">
                <a16:creationId xmlns:a16="http://schemas.microsoft.com/office/drawing/2014/main" id="{129D74C5-3C62-7940-BDDB-5152362C9360}"/>
              </a:ext>
            </a:extLst>
          </p:cNvPr>
          <p:cNvSpPr>
            <a:spLocks noGrp="1"/>
          </p:cNvSpPr>
          <p:nvPr>
            <p:ph type="title" hasCustomPrompt="1"/>
          </p:nvPr>
        </p:nvSpPr>
        <p:spPr>
          <a:xfrm>
            <a:off x="2476500" y="1107694"/>
            <a:ext cx="7200900" cy="799819"/>
          </a:xfrm>
        </p:spPr>
        <p:txBody>
          <a:bodyPr anchor="b"/>
          <a:lstStyle>
            <a:lvl1pPr algn="ctr">
              <a:defRPr>
                <a:solidFill>
                  <a:schemeClr val="bg1"/>
                </a:solidFill>
              </a:defRPr>
            </a:lvl1pPr>
          </a:lstStyle>
          <a:p>
            <a:r>
              <a:rPr lang="en-US" dirty="0"/>
              <a:t>Image and Icon Slide with One Row</a:t>
            </a:r>
          </a:p>
        </p:txBody>
      </p:sp>
      <p:sp>
        <p:nvSpPr>
          <p:cNvPr id="18" name="Text Placeholder 7">
            <a:extLst>
              <a:ext uri="{FF2B5EF4-FFF2-40B4-BE49-F238E27FC236}">
                <a16:creationId xmlns:a16="http://schemas.microsoft.com/office/drawing/2014/main" id="{2B8AE7F6-A605-374A-9AB3-55A57083E9B5}"/>
              </a:ext>
            </a:extLst>
          </p:cNvPr>
          <p:cNvSpPr>
            <a:spLocks noGrp="1"/>
          </p:cNvSpPr>
          <p:nvPr>
            <p:ph type="body" sz="quarter" idx="15"/>
          </p:nvPr>
        </p:nvSpPr>
        <p:spPr>
          <a:xfrm>
            <a:off x="2476500" y="2259649"/>
            <a:ext cx="7200900" cy="706582"/>
          </a:xfrm>
        </p:spPr>
        <p:txBody>
          <a:bodyPr/>
          <a:lstStyle>
            <a:lvl1pPr algn="ctr">
              <a:defRPr>
                <a:solidFill>
                  <a:schemeClr val="bg1"/>
                </a:solidFill>
              </a:defRPr>
            </a:lvl1pPr>
            <a:lvl2pPr algn="ctr">
              <a:defRPr>
                <a:solidFill>
                  <a:schemeClr val="bg1"/>
                </a:solidFill>
              </a:defRPr>
            </a:lvl2pPr>
            <a:lvl3pPr algn="ctr">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15" name="object 24">
            <a:extLst>
              <a:ext uri="{FF2B5EF4-FFF2-40B4-BE49-F238E27FC236}">
                <a16:creationId xmlns:a16="http://schemas.microsoft.com/office/drawing/2014/main" id="{8271BC74-0097-3E45-9A94-960C13C0E21A}"/>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
        <p:nvSpPr>
          <p:cNvPr id="16" name="Footer Placeholder 4">
            <a:extLst>
              <a:ext uri="{FF2B5EF4-FFF2-40B4-BE49-F238E27FC236}">
                <a16:creationId xmlns:a16="http://schemas.microsoft.com/office/drawing/2014/main" id="{B545ADB5-206D-3A41-A6C5-849287EFA683}"/>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20" name="Date Placeholder 1">
            <a:extLst>
              <a:ext uri="{FF2B5EF4-FFF2-40B4-BE49-F238E27FC236}">
                <a16:creationId xmlns:a16="http://schemas.microsoft.com/office/drawing/2014/main" id="{3F3861DC-0D32-6B4E-A8E6-C9EC6BF6F496}"/>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22" name="Picture 21">
            <a:extLst>
              <a:ext uri="{FF2B5EF4-FFF2-40B4-BE49-F238E27FC236}">
                <a16:creationId xmlns:a16="http://schemas.microsoft.com/office/drawing/2014/main" id="{1B23FBF4-1BC5-F24F-8967-EA6ED29A734B}"/>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34465854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nd Slide 01">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E9322D4-2899-7849-8A64-33D212168740}"/>
              </a:ext>
            </a:extLst>
          </p:cNvPr>
          <p:cNvPicPr>
            <a:picLocks noChangeAspect="1"/>
          </p:cNvPicPr>
          <p:nvPr userDrawn="1"/>
        </p:nvPicPr>
        <p:blipFill rotWithShape="1">
          <a:blip r:embed="rId2" cstate="hqprint">
            <a:lum bright="70000" contrast="-70000"/>
            <a:alphaModFix amt="7000"/>
            <a:extLst>
              <a:ext uri="{28A0092B-C50C-407E-A947-70E740481C1C}">
                <a14:useLocalDpi xmlns:a14="http://schemas.microsoft.com/office/drawing/2010/main"/>
              </a:ext>
            </a:extLst>
          </a:blip>
          <a:srcRect t="-2"/>
          <a:stretch/>
        </p:blipFill>
        <p:spPr>
          <a:xfrm>
            <a:off x="5219700" y="1720444"/>
            <a:ext cx="6981444" cy="5137555"/>
          </a:xfrm>
          <a:prstGeom prst="rect">
            <a:avLst/>
          </a:prstGeom>
        </p:spPr>
      </p:pic>
      <p:pic>
        <p:nvPicPr>
          <p:cNvPr id="5" name="Picture 4">
            <a:extLst>
              <a:ext uri="{FF2B5EF4-FFF2-40B4-BE49-F238E27FC236}">
                <a16:creationId xmlns:a16="http://schemas.microsoft.com/office/drawing/2014/main" id="{F15CCCFF-9144-374F-9A8E-25FF479399EF}"/>
              </a:ext>
            </a:extLst>
          </p:cNvPr>
          <p:cNvPicPr>
            <a:picLocks noChangeAspect="1"/>
          </p:cNvPicPr>
          <p:nvPr userDrawn="1"/>
        </p:nvPicPr>
        <p:blipFill>
          <a:blip r:embed="rId3"/>
          <a:stretch>
            <a:fillRect/>
          </a:stretch>
        </p:blipFill>
        <p:spPr>
          <a:xfrm>
            <a:off x="3429459" y="2774477"/>
            <a:ext cx="5409282" cy="1309046"/>
          </a:xfrm>
          <a:prstGeom prst="rect">
            <a:avLst/>
          </a:prstGeom>
        </p:spPr>
      </p:pic>
    </p:spTree>
    <p:extLst>
      <p:ext uri="{BB962C8B-B14F-4D97-AF65-F5344CB8AC3E}">
        <p14:creationId xmlns:p14="http://schemas.microsoft.com/office/powerpoint/2010/main" val="243347696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Master Slide with Large Char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lgn="l">
              <a:defRPr/>
            </a:lvl1pPr>
          </a:lstStyle>
          <a:p>
            <a:r>
              <a:rPr lang="en-US" dirty="0"/>
              <a:t>Master Slide with Large Chart</a:t>
            </a:r>
          </a:p>
        </p:txBody>
      </p:sp>
      <p:sp>
        <p:nvSpPr>
          <p:cNvPr id="4" name="Slide Number Placeholder 3">
            <a:extLst>
              <a:ext uri="{FF2B5EF4-FFF2-40B4-BE49-F238E27FC236}">
                <a16:creationId xmlns:a16="http://schemas.microsoft.com/office/drawing/2014/main" id="{8CCB3DBA-D960-6942-B787-6A59C18C0D71}"/>
              </a:ext>
            </a:extLst>
          </p:cNvPr>
          <p:cNvSpPr>
            <a:spLocks noGrp="1"/>
          </p:cNvSpPr>
          <p:nvPr>
            <p:ph type="sldNum" sz="quarter" idx="44"/>
          </p:nvPr>
        </p:nvSpPr>
        <p:spPr/>
        <p:txBody>
          <a:bodyPr/>
          <a:lstStyle/>
          <a:p>
            <a:fld id="{28EF50A0-70BA-3541-B2E3-D966031D5400}" type="slidenum">
              <a:rPr lang="en-US" smtClean="0"/>
              <a:pPr/>
              <a:t>‹#›</a:t>
            </a:fld>
            <a:endParaRPr lang="en-US" dirty="0"/>
          </a:p>
        </p:txBody>
      </p:sp>
      <p:sp>
        <p:nvSpPr>
          <p:cNvPr id="21" name="Text Placeholder 7">
            <a:extLst>
              <a:ext uri="{FF2B5EF4-FFF2-40B4-BE49-F238E27FC236}">
                <a16:creationId xmlns:a16="http://schemas.microsoft.com/office/drawing/2014/main" id="{F587D933-FB78-1A48-B91C-3B9D744AF989}"/>
              </a:ext>
            </a:extLst>
          </p:cNvPr>
          <p:cNvSpPr>
            <a:spLocks noGrp="1"/>
          </p:cNvSpPr>
          <p:nvPr>
            <p:ph type="body" sz="quarter" idx="15"/>
          </p:nvPr>
        </p:nvSpPr>
        <p:spPr>
          <a:xfrm>
            <a:off x="647700" y="1371600"/>
            <a:ext cx="10858498" cy="706582"/>
          </a:xfrm>
        </p:spPr>
        <p:txBody>
          <a:bodyPr/>
          <a:lstStyle>
            <a:lvl1pPr algn="l">
              <a:defRPr/>
            </a:lvl1pPr>
            <a:lvl2pPr algn="l">
              <a:defRPr/>
            </a:lvl2pPr>
            <a:lvl3pPr algn="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7" name="Chart Placeholder 6">
            <a:extLst>
              <a:ext uri="{FF2B5EF4-FFF2-40B4-BE49-F238E27FC236}">
                <a16:creationId xmlns:a16="http://schemas.microsoft.com/office/drawing/2014/main" id="{1EBEFB72-4AC4-D544-9930-3CE627CE8CAC}"/>
              </a:ext>
            </a:extLst>
          </p:cNvPr>
          <p:cNvSpPr>
            <a:spLocks noGrp="1"/>
          </p:cNvSpPr>
          <p:nvPr>
            <p:ph type="chart" sz="quarter" idx="45"/>
          </p:nvPr>
        </p:nvSpPr>
        <p:spPr>
          <a:xfrm>
            <a:off x="647700" y="2348753"/>
            <a:ext cx="10858500" cy="3861547"/>
          </a:xfrm>
        </p:spPr>
        <p:txBody>
          <a:bodyPr/>
          <a:lstStyle/>
          <a:p>
            <a:endParaRPr lang="en-US"/>
          </a:p>
        </p:txBody>
      </p:sp>
      <p:sp>
        <p:nvSpPr>
          <p:cNvPr id="8" name="Footer Placeholder 4">
            <a:extLst>
              <a:ext uri="{FF2B5EF4-FFF2-40B4-BE49-F238E27FC236}">
                <a16:creationId xmlns:a16="http://schemas.microsoft.com/office/drawing/2014/main" id="{C22359D8-3A29-6A44-9DFA-37A7527AB2CC}"/>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9" name="Date Placeholder 1">
            <a:extLst>
              <a:ext uri="{FF2B5EF4-FFF2-40B4-BE49-F238E27FC236}">
                <a16:creationId xmlns:a16="http://schemas.microsoft.com/office/drawing/2014/main" id="{1950EFB7-E2EC-B545-A2F2-8C12351524E0}"/>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20339709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1_Master Slide with Large Chart">
    <p:bg>
      <p:bgPr>
        <a:solidFill>
          <a:schemeClr val="accent2"/>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lgn="l">
              <a:defRPr>
                <a:solidFill>
                  <a:schemeClr val="bg1"/>
                </a:solidFill>
              </a:defRPr>
            </a:lvl1pPr>
          </a:lstStyle>
          <a:p>
            <a:r>
              <a:rPr lang="en-US" dirty="0"/>
              <a:t>Master Slide with Large Chart</a:t>
            </a:r>
          </a:p>
        </p:txBody>
      </p:sp>
      <p:sp>
        <p:nvSpPr>
          <p:cNvPr id="4" name="Slide Number Placeholder 3">
            <a:extLst>
              <a:ext uri="{FF2B5EF4-FFF2-40B4-BE49-F238E27FC236}">
                <a16:creationId xmlns:a16="http://schemas.microsoft.com/office/drawing/2014/main" id="{8CCB3DBA-D960-6942-B787-6A59C18C0D71}"/>
              </a:ext>
            </a:extLst>
          </p:cNvPr>
          <p:cNvSpPr>
            <a:spLocks noGrp="1"/>
          </p:cNvSpPr>
          <p:nvPr>
            <p:ph type="sldNum" sz="quarter" idx="44"/>
          </p:nvPr>
        </p:nvSpPr>
        <p:spPr/>
        <p:txBody>
          <a:bodyPr/>
          <a:lstStyle/>
          <a:p>
            <a:fld id="{28EF50A0-70BA-3541-B2E3-D966031D5400}" type="slidenum">
              <a:rPr lang="en-US" smtClean="0"/>
              <a:pPr/>
              <a:t>‹#›</a:t>
            </a:fld>
            <a:endParaRPr lang="en-US" dirty="0"/>
          </a:p>
        </p:txBody>
      </p:sp>
      <p:sp>
        <p:nvSpPr>
          <p:cNvPr id="21" name="Text Placeholder 7">
            <a:extLst>
              <a:ext uri="{FF2B5EF4-FFF2-40B4-BE49-F238E27FC236}">
                <a16:creationId xmlns:a16="http://schemas.microsoft.com/office/drawing/2014/main" id="{F587D933-FB78-1A48-B91C-3B9D744AF989}"/>
              </a:ext>
            </a:extLst>
          </p:cNvPr>
          <p:cNvSpPr>
            <a:spLocks noGrp="1"/>
          </p:cNvSpPr>
          <p:nvPr>
            <p:ph type="body" sz="quarter" idx="15"/>
          </p:nvPr>
        </p:nvSpPr>
        <p:spPr>
          <a:xfrm>
            <a:off x="647700" y="1371600"/>
            <a:ext cx="10858498" cy="706582"/>
          </a:xfrm>
        </p:spPr>
        <p:txBody>
          <a:bodyPr/>
          <a:lstStyle>
            <a:lvl1pPr algn="l">
              <a:defRPr>
                <a:solidFill>
                  <a:schemeClr val="bg1"/>
                </a:solidFill>
              </a:defRPr>
            </a:lvl1pPr>
            <a:lvl2pPr algn="l">
              <a:defRPr>
                <a:solidFill>
                  <a:schemeClr val="bg1"/>
                </a:solidFill>
              </a:defRPr>
            </a:lvl2pPr>
            <a:lvl3pPr algn="l">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7" name="Chart Placeholder 6">
            <a:extLst>
              <a:ext uri="{FF2B5EF4-FFF2-40B4-BE49-F238E27FC236}">
                <a16:creationId xmlns:a16="http://schemas.microsoft.com/office/drawing/2014/main" id="{1EBEFB72-4AC4-D544-9930-3CE627CE8CAC}"/>
              </a:ext>
            </a:extLst>
          </p:cNvPr>
          <p:cNvSpPr>
            <a:spLocks noGrp="1"/>
          </p:cNvSpPr>
          <p:nvPr>
            <p:ph type="chart" sz="quarter" idx="45"/>
          </p:nvPr>
        </p:nvSpPr>
        <p:spPr>
          <a:xfrm>
            <a:off x="647700" y="2348753"/>
            <a:ext cx="10858500" cy="3861547"/>
          </a:xfrm>
        </p:spPr>
        <p:txBody>
          <a:bodyPr/>
          <a:lstStyle>
            <a:lvl1pPr>
              <a:defRPr>
                <a:solidFill>
                  <a:schemeClr val="bg1"/>
                </a:solidFill>
              </a:defRPr>
            </a:lvl1pPr>
          </a:lstStyle>
          <a:p>
            <a:endParaRPr lang="en-US"/>
          </a:p>
        </p:txBody>
      </p:sp>
      <p:sp>
        <p:nvSpPr>
          <p:cNvPr id="8" name="object 24">
            <a:extLst>
              <a:ext uri="{FF2B5EF4-FFF2-40B4-BE49-F238E27FC236}">
                <a16:creationId xmlns:a16="http://schemas.microsoft.com/office/drawing/2014/main" id="{DDE1063C-A473-B844-8E01-2A0FC07F55BD}"/>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
        <p:nvSpPr>
          <p:cNvPr id="9" name="Footer Placeholder 4">
            <a:extLst>
              <a:ext uri="{FF2B5EF4-FFF2-40B4-BE49-F238E27FC236}">
                <a16:creationId xmlns:a16="http://schemas.microsoft.com/office/drawing/2014/main" id="{47CB9CB3-8877-C64F-B4DD-BFDC59EA9144}"/>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0" name="Date Placeholder 1">
            <a:extLst>
              <a:ext uri="{FF2B5EF4-FFF2-40B4-BE49-F238E27FC236}">
                <a16:creationId xmlns:a16="http://schemas.microsoft.com/office/drawing/2014/main" id="{FB831BF5-D2DA-AC47-89C0-3B6714EF05E1}"/>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1" name="Picture 10">
            <a:extLst>
              <a:ext uri="{FF2B5EF4-FFF2-40B4-BE49-F238E27FC236}">
                <a16:creationId xmlns:a16="http://schemas.microsoft.com/office/drawing/2014/main" id="{D92E4DF2-8C40-BD4B-B087-9FBFDB800591}"/>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159965671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rocess or Next Steps Slid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a:xfrm>
            <a:off x="647700" y="1019464"/>
            <a:ext cx="5372100" cy="381000"/>
          </a:xfrm>
        </p:spPr>
        <p:txBody>
          <a:bodyPr/>
          <a:lstStyle>
            <a:lvl1pPr algn="l">
              <a:defRPr/>
            </a:lvl1pPr>
          </a:lstStyle>
          <a:p>
            <a:r>
              <a:rPr lang="en-US" dirty="0"/>
              <a:t>Process or Next Steps Slide</a:t>
            </a:r>
          </a:p>
        </p:txBody>
      </p:sp>
      <p:sp>
        <p:nvSpPr>
          <p:cNvPr id="4" name="Slide Number Placeholder 3">
            <a:extLst>
              <a:ext uri="{FF2B5EF4-FFF2-40B4-BE49-F238E27FC236}">
                <a16:creationId xmlns:a16="http://schemas.microsoft.com/office/drawing/2014/main" id="{8CCB3DBA-D960-6942-B787-6A59C18C0D71}"/>
              </a:ext>
            </a:extLst>
          </p:cNvPr>
          <p:cNvSpPr>
            <a:spLocks noGrp="1"/>
          </p:cNvSpPr>
          <p:nvPr>
            <p:ph type="sldNum" sz="quarter" idx="44"/>
          </p:nvPr>
        </p:nvSpPr>
        <p:spPr/>
        <p:txBody>
          <a:bodyPr/>
          <a:lstStyle/>
          <a:p>
            <a:fld id="{28EF50A0-70BA-3541-B2E3-D966031D5400}" type="slidenum">
              <a:rPr lang="en-US" smtClean="0"/>
              <a:pPr/>
              <a:t>‹#›</a:t>
            </a:fld>
            <a:endParaRPr lang="en-US" dirty="0"/>
          </a:p>
        </p:txBody>
      </p:sp>
      <p:sp>
        <p:nvSpPr>
          <p:cNvPr id="21" name="Text Placeholder 7">
            <a:extLst>
              <a:ext uri="{FF2B5EF4-FFF2-40B4-BE49-F238E27FC236}">
                <a16:creationId xmlns:a16="http://schemas.microsoft.com/office/drawing/2014/main" id="{F587D933-FB78-1A48-B91C-3B9D744AF989}"/>
              </a:ext>
            </a:extLst>
          </p:cNvPr>
          <p:cNvSpPr>
            <a:spLocks noGrp="1"/>
          </p:cNvSpPr>
          <p:nvPr>
            <p:ph type="body" sz="quarter" idx="15"/>
          </p:nvPr>
        </p:nvSpPr>
        <p:spPr>
          <a:xfrm>
            <a:off x="647700" y="1714905"/>
            <a:ext cx="5372100" cy="4146381"/>
          </a:xfrm>
        </p:spPr>
        <p:txBody>
          <a:bodyPr/>
          <a:lstStyle>
            <a:lvl1pPr algn="l">
              <a:defRPr/>
            </a:lvl1pPr>
            <a:lvl2pPr algn="l">
              <a:defRPr/>
            </a:lvl2pPr>
            <a:lvl3pPr algn="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9" name="Text Placeholder 7">
            <a:extLst>
              <a:ext uri="{FF2B5EF4-FFF2-40B4-BE49-F238E27FC236}">
                <a16:creationId xmlns:a16="http://schemas.microsoft.com/office/drawing/2014/main" id="{33F7953E-0A83-CE48-B056-D80BDA357A07}"/>
              </a:ext>
            </a:extLst>
          </p:cNvPr>
          <p:cNvSpPr>
            <a:spLocks noGrp="1"/>
          </p:cNvSpPr>
          <p:nvPr>
            <p:ph type="body" sz="quarter" idx="46" hasCustomPrompt="1"/>
          </p:nvPr>
        </p:nvSpPr>
        <p:spPr>
          <a:xfrm>
            <a:off x="7357783" y="1019464"/>
            <a:ext cx="3821206" cy="1058718"/>
          </a:xfrm>
        </p:spPr>
        <p:txBody>
          <a:bodyPr/>
          <a:lstStyle>
            <a:lvl1pPr algn="l">
              <a:defRPr/>
            </a:lvl1pPr>
            <a:lvl2pPr algn="l">
              <a:defRPr/>
            </a:lvl2pPr>
            <a:lvl3pPr algn="l">
              <a:defRPr/>
            </a:lvl3pPr>
            <a:lvl4pPr algn="ctr">
              <a:defRPr/>
            </a:lvl4pPr>
            <a:lvl5pPr algn="ctr">
              <a:defRPr/>
            </a:lvl5pPr>
          </a:lstStyle>
          <a:p>
            <a:pPr lvl="0"/>
            <a:r>
              <a:rPr lang="en-US" dirty="0"/>
              <a:t>1. Click to edit Master text styles</a:t>
            </a:r>
          </a:p>
          <a:p>
            <a:pPr lvl="1"/>
            <a:r>
              <a:rPr lang="en-US" dirty="0"/>
              <a:t>Second level</a:t>
            </a:r>
          </a:p>
          <a:p>
            <a:pPr lvl="2"/>
            <a:r>
              <a:rPr lang="en-US" dirty="0"/>
              <a:t>Third level</a:t>
            </a:r>
          </a:p>
        </p:txBody>
      </p:sp>
      <p:sp>
        <p:nvSpPr>
          <p:cNvPr id="10" name="Text Placeholder 7">
            <a:extLst>
              <a:ext uri="{FF2B5EF4-FFF2-40B4-BE49-F238E27FC236}">
                <a16:creationId xmlns:a16="http://schemas.microsoft.com/office/drawing/2014/main" id="{B4B4D960-B43F-9843-843F-5B8AC11D2DE1}"/>
              </a:ext>
            </a:extLst>
          </p:cNvPr>
          <p:cNvSpPr>
            <a:spLocks noGrp="1"/>
          </p:cNvSpPr>
          <p:nvPr>
            <p:ph type="body" sz="quarter" idx="47" hasCustomPrompt="1"/>
          </p:nvPr>
        </p:nvSpPr>
        <p:spPr>
          <a:xfrm>
            <a:off x="7357783" y="2280499"/>
            <a:ext cx="3821206" cy="1058718"/>
          </a:xfrm>
        </p:spPr>
        <p:txBody>
          <a:bodyPr/>
          <a:lstStyle>
            <a:lvl1pPr algn="l">
              <a:defRPr/>
            </a:lvl1pPr>
            <a:lvl2pPr algn="l">
              <a:defRPr/>
            </a:lvl2pPr>
            <a:lvl3pPr algn="l">
              <a:defRPr/>
            </a:lvl3pPr>
            <a:lvl4pPr algn="ctr">
              <a:defRPr/>
            </a:lvl4pPr>
            <a:lvl5pPr algn="ctr">
              <a:defRPr/>
            </a:lvl5pPr>
          </a:lstStyle>
          <a:p>
            <a:pPr lvl="0"/>
            <a:r>
              <a:rPr lang="en-US" dirty="0"/>
              <a:t>2. Click to edit Master text styles</a:t>
            </a:r>
          </a:p>
          <a:p>
            <a:pPr lvl="1"/>
            <a:r>
              <a:rPr lang="en-US" dirty="0"/>
              <a:t>Second level</a:t>
            </a:r>
          </a:p>
          <a:p>
            <a:pPr lvl="2"/>
            <a:r>
              <a:rPr lang="en-US" dirty="0"/>
              <a:t>Third level</a:t>
            </a:r>
          </a:p>
        </p:txBody>
      </p:sp>
      <p:sp>
        <p:nvSpPr>
          <p:cNvPr id="11" name="Text Placeholder 7">
            <a:extLst>
              <a:ext uri="{FF2B5EF4-FFF2-40B4-BE49-F238E27FC236}">
                <a16:creationId xmlns:a16="http://schemas.microsoft.com/office/drawing/2014/main" id="{8B9EBDD6-9464-8543-AD48-DF073475908B}"/>
              </a:ext>
            </a:extLst>
          </p:cNvPr>
          <p:cNvSpPr>
            <a:spLocks noGrp="1"/>
          </p:cNvSpPr>
          <p:nvPr>
            <p:ph type="body" sz="quarter" idx="48" hasCustomPrompt="1"/>
          </p:nvPr>
        </p:nvSpPr>
        <p:spPr>
          <a:xfrm>
            <a:off x="7357783" y="3541534"/>
            <a:ext cx="3821206" cy="1058718"/>
          </a:xfrm>
        </p:spPr>
        <p:txBody>
          <a:bodyPr/>
          <a:lstStyle>
            <a:lvl1pPr algn="l">
              <a:defRPr/>
            </a:lvl1pPr>
            <a:lvl2pPr algn="l">
              <a:defRPr/>
            </a:lvl2pPr>
            <a:lvl3pPr algn="l">
              <a:defRPr/>
            </a:lvl3pPr>
            <a:lvl4pPr algn="ctr">
              <a:defRPr/>
            </a:lvl4pPr>
            <a:lvl5pPr algn="ctr">
              <a:defRPr/>
            </a:lvl5pPr>
          </a:lstStyle>
          <a:p>
            <a:pPr lvl="0"/>
            <a:r>
              <a:rPr lang="en-US" dirty="0"/>
              <a:t>3. Click to edit Master text styles</a:t>
            </a:r>
          </a:p>
          <a:p>
            <a:pPr lvl="1"/>
            <a:r>
              <a:rPr lang="en-US" dirty="0"/>
              <a:t>Second level</a:t>
            </a:r>
          </a:p>
          <a:p>
            <a:pPr lvl="2"/>
            <a:r>
              <a:rPr lang="en-US" dirty="0"/>
              <a:t>Third level</a:t>
            </a:r>
          </a:p>
        </p:txBody>
      </p:sp>
      <p:sp>
        <p:nvSpPr>
          <p:cNvPr id="12" name="Text Placeholder 7">
            <a:extLst>
              <a:ext uri="{FF2B5EF4-FFF2-40B4-BE49-F238E27FC236}">
                <a16:creationId xmlns:a16="http://schemas.microsoft.com/office/drawing/2014/main" id="{D9915641-31AD-AC49-ACDD-821B7E2ACF5C}"/>
              </a:ext>
            </a:extLst>
          </p:cNvPr>
          <p:cNvSpPr>
            <a:spLocks noGrp="1"/>
          </p:cNvSpPr>
          <p:nvPr>
            <p:ph type="body" sz="quarter" idx="49" hasCustomPrompt="1"/>
          </p:nvPr>
        </p:nvSpPr>
        <p:spPr>
          <a:xfrm>
            <a:off x="7357783" y="4802569"/>
            <a:ext cx="3821206" cy="1058718"/>
          </a:xfrm>
        </p:spPr>
        <p:txBody>
          <a:bodyPr/>
          <a:lstStyle>
            <a:lvl1pPr algn="l">
              <a:defRPr/>
            </a:lvl1pPr>
            <a:lvl2pPr algn="l">
              <a:defRPr/>
            </a:lvl2pPr>
            <a:lvl3pPr algn="l">
              <a:defRPr/>
            </a:lvl3pPr>
            <a:lvl4pPr algn="ctr">
              <a:defRPr/>
            </a:lvl4pPr>
            <a:lvl5pPr algn="ctr">
              <a:defRPr/>
            </a:lvl5pPr>
          </a:lstStyle>
          <a:p>
            <a:pPr lvl="0"/>
            <a:r>
              <a:rPr lang="en-US" dirty="0"/>
              <a:t>4. Click to edit Master text styles</a:t>
            </a:r>
          </a:p>
          <a:p>
            <a:pPr lvl="1"/>
            <a:r>
              <a:rPr lang="en-US" dirty="0"/>
              <a:t>Second level</a:t>
            </a:r>
          </a:p>
          <a:p>
            <a:pPr lvl="2"/>
            <a:r>
              <a:rPr lang="en-US" dirty="0"/>
              <a:t>Third level</a:t>
            </a:r>
          </a:p>
        </p:txBody>
      </p:sp>
      <p:cxnSp>
        <p:nvCxnSpPr>
          <p:cNvPr id="15" name="Straight Connector 14">
            <a:extLst>
              <a:ext uri="{FF2B5EF4-FFF2-40B4-BE49-F238E27FC236}">
                <a16:creationId xmlns:a16="http://schemas.microsoft.com/office/drawing/2014/main" id="{46ED8868-F3AB-F144-9E64-4801526AACC6}"/>
              </a:ext>
            </a:extLst>
          </p:cNvPr>
          <p:cNvCxnSpPr/>
          <p:nvPr userDrawn="1"/>
        </p:nvCxnSpPr>
        <p:spPr>
          <a:xfrm>
            <a:off x="6934200" y="1028700"/>
            <a:ext cx="0" cy="4832586"/>
          </a:xfrm>
          <a:prstGeom prst="line">
            <a:avLst/>
          </a:prstGeom>
        </p:spPr>
        <p:style>
          <a:lnRef idx="1">
            <a:schemeClr val="accent2"/>
          </a:lnRef>
          <a:fillRef idx="0">
            <a:schemeClr val="accent2"/>
          </a:fillRef>
          <a:effectRef idx="0">
            <a:schemeClr val="accent2"/>
          </a:effectRef>
          <a:fontRef idx="minor">
            <a:schemeClr val="tx1"/>
          </a:fontRef>
        </p:style>
      </p:cxnSp>
      <p:sp>
        <p:nvSpPr>
          <p:cNvPr id="13" name="Footer Placeholder 4">
            <a:extLst>
              <a:ext uri="{FF2B5EF4-FFF2-40B4-BE49-F238E27FC236}">
                <a16:creationId xmlns:a16="http://schemas.microsoft.com/office/drawing/2014/main" id="{E17B8AF6-EBF1-074B-994E-A9AE6C58D17E}"/>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4" name="Date Placeholder 1">
            <a:extLst>
              <a:ext uri="{FF2B5EF4-FFF2-40B4-BE49-F238E27FC236}">
                <a16:creationId xmlns:a16="http://schemas.microsoft.com/office/drawing/2014/main" id="{032D7436-E951-BC4F-B2D0-BFFBF1F696F2}"/>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119547089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1_Process or Next Steps Slide">
    <p:bg>
      <p:bgPr>
        <a:solidFill>
          <a:schemeClr val="accent5"/>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a:xfrm>
            <a:off x="647700" y="1019464"/>
            <a:ext cx="5372100" cy="381000"/>
          </a:xfrm>
        </p:spPr>
        <p:txBody>
          <a:bodyPr/>
          <a:lstStyle>
            <a:lvl1pPr algn="l">
              <a:defRPr>
                <a:solidFill>
                  <a:schemeClr val="bg1"/>
                </a:solidFill>
              </a:defRPr>
            </a:lvl1pPr>
          </a:lstStyle>
          <a:p>
            <a:r>
              <a:rPr lang="en-US" dirty="0"/>
              <a:t>Process or Next Steps Slide</a:t>
            </a:r>
          </a:p>
        </p:txBody>
      </p:sp>
      <p:sp>
        <p:nvSpPr>
          <p:cNvPr id="4" name="Slide Number Placeholder 3">
            <a:extLst>
              <a:ext uri="{FF2B5EF4-FFF2-40B4-BE49-F238E27FC236}">
                <a16:creationId xmlns:a16="http://schemas.microsoft.com/office/drawing/2014/main" id="{8CCB3DBA-D960-6942-B787-6A59C18C0D71}"/>
              </a:ext>
            </a:extLst>
          </p:cNvPr>
          <p:cNvSpPr>
            <a:spLocks noGrp="1"/>
          </p:cNvSpPr>
          <p:nvPr>
            <p:ph type="sldNum" sz="quarter" idx="44"/>
          </p:nvPr>
        </p:nvSpPr>
        <p:spPr/>
        <p:txBody>
          <a:bodyPr/>
          <a:lstStyle/>
          <a:p>
            <a:fld id="{28EF50A0-70BA-3541-B2E3-D966031D5400}" type="slidenum">
              <a:rPr lang="en-US" smtClean="0"/>
              <a:pPr/>
              <a:t>‹#›</a:t>
            </a:fld>
            <a:endParaRPr lang="en-US" dirty="0"/>
          </a:p>
        </p:txBody>
      </p:sp>
      <p:sp>
        <p:nvSpPr>
          <p:cNvPr id="21" name="Text Placeholder 7">
            <a:extLst>
              <a:ext uri="{FF2B5EF4-FFF2-40B4-BE49-F238E27FC236}">
                <a16:creationId xmlns:a16="http://schemas.microsoft.com/office/drawing/2014/main" id="{F587D933-FB78-1A48-B91C-3B9D744AF989}"/>
              </a:ext>
            </a:extLst>
          </p:cNvPr>
          <p:cNvSpPr>
            <a:spLocks noGrp="1"/>
          </p:cNvSpPr>
          <p:nvPr>
            <p:ph type="body" sz="quarter" idx="15"/>
          </p:nvPr>
        </p:nvSpPr>
        <p:spPr>
          <a:xfrm>
            <a:off x="647700" y="1714905"/>
            <a:ext cx="5372100" cy="4146381"/>
          </a:xfrm>
        </p:spPr>
        <p:txBody>
          <a:bodyPr/>
          <a:lstStyle>
            <a:lvl1pPr algn="l">
              <a:defRPr>
                <a:solidFill>
                  <a:schemeClr val="bg1"/>
                </a:solidFill>
              </a:defRPr>
            </a:lvl1pPr>
            <a:lvl2pPr algn="l">
              <a:defRPr>
                <a:solidFill>
                  <a:schemeClr val="bg1"/>
                </a:solidFill>
              </a:defRPr>
            </a:lvl2pPr>
            <a:lvl3pPr algn="l">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9" name="Text Placeholder 7">
            <a:extLst>
              <a:ext uri="{FF2B5EF4-FFF2-40B4-BE49-F238E27FC236}">
                <a16:creationId xmlns:a16="http://schemas.microsoft.com/office/drawing/2014/main" id="{33F7953E-0A83-CE48-B056-D80BDA357A07}"/>
              </a:ext>
            </a:extLst>
          </p:cNvPr>
          <p:cNvSpPr>
            <a:spLocks noGrp="1"/>
          </p:cNvSpPr>
          <p:nvPr>
            <p:ph type="body" sz="quarter" idx="46" hasCustomPrompt="1"/>
          </p:nvPr>
        </p:nvSpPr>
        <p:spPr>
          <a:xfrm>
            <a:off x="7357783" y="1019464"/>
            <a:ext cx="3821206" cy="1058718"/>
          </a:xfrm>
        </p:spPr>
        <p:txBody>
          <a:bodyPr/>
          <a:lstStyle>
            <a:lvl1pPr algn="l">
              <a:defRPr>
                <a:solidFill>
                  <a:schemeClr val="bg1"/>
                </a:solidFill>
              </a:defRPr>
            </a:lvl1pPr>
            <a:lvl2pPr algn="l">
              <a:defRPr>
                <a:solidFill>
                  <a:schemeClr val="bg1"/>
                </a:solidFill>
              </a:defRPr>
            </a:lvl2pPr>
            <a:lvl3pPr algn="l">
              <a:defRPr>
                <a:solidFill>
                  <a:schemeClr val="bg1"/>
                </a:solidFill>
              </a:defRPr>
            </a:lvl3pPr>
            <a:lvl4pPr algn="ctr">
              <a:defRPr/>
            </a:lvl4pPr>
            <a:lvl5pPr algn="ctr">
              <a:defRPr/>
            </a:lvl5pPr>
          </a:lstStyle>
          <a:p>
            <a:pPr lvl="0"/>
            <a:r>
              <a:rPr lang="en-US" dirty="0"/>
              <a:t>1. Click to edit Master text styles</a:t>
            </a:r>
          </a:p>
          <a:p>
            <a:pPr lvl="1"/>
            <a:r>
              <a:rPr lang="en-US" dirty="0"/>
              <a:t>Second level</a:t>
            </a:r>
          </a:p>
          <a:p>
            <a:pPr lvl="2"/>
            <a:r>
              <a:rPr lang="en-US" dirty="0"/>
              <a:t>Third level</a:t>
            </a:r>
          </a:p>
        </p:txBody>
      </p:sp>
      <p:sp>
        <p:nvSpPr>
          <p:cNvPr id="10" name="Text Placeholder 7">
            <a:extLst>
              <a:ext uri="{FF2B5EF4-FFF2-40B4-BE49-F238E27FC236}">
                <a16:creationId xmlns:a16="http://schemas.microsoft.com/office/drawing/2014/main" id="{B4B4D960-B43F-9843-843F-5B8AC11D2DE1}"/>
              </a:ext>
            </a:extLst>
          </p:cNvPr>
          <p:cNvSpPr>
            <a:spLocks noGrp="1"/>
          </p:cNvSpPr>
          <p:nvPr>
            <p:ph type="body" sz="quarter" idx="47" hasCustomPrompt="1"/>
          </p:nvPr>
        </p:nvSpPr>
        <p:spPr>
          <a:xfrm>
            <a:off x="7357783" y="2280499"/>
            <a:ext cx="3821206" cy="1058718"/>
          </a:xfrm>
        </p:spPr>
        <p:txBody>
          <a:bodyPr/>
          <a:lstStyle>
            <a:lvl1pPr algn="l">
              <a:defRPr>
                <a:solidFill>
                  <a:schemeClr val="bg1"/>
                </a:solidFill>
              </a:defRPr>
            </a:lvl1pPr>
            <a:lvl2pPr algn="l">
              <a:defRPr>
                <a:solidFill>
                  <a:schemeClr val="bg1"/>
                </a:solidFill>
              </a:defRPr>
            </a:lvl2pPr>
            <a:lvl3pPr algn="l">
              <a:defRPr>
                <a:solidFill>
                  <a:schemeClr val="bg1"/>
                </a:solidFill>
              </a:defRPr>
            </a:lvl3pPr>
            <a:lvl4pPr algn="ctr">
              <a:defRPr/>
            </a:lvl4pPr>
            <a:lvl5pPr algn="ctr">
              <a:defRPr/>
            </a:lvl5pPr>
          </a:lstStyle>
          <a:p>
            <a:pPr lvl="0"/>
            <a:r>
              <a:rPr lang="en-US" dirty="0"/>
              <a:t>2. Click to edit Master text styles</a:t>
            </a:r>
          </a:p>
          <a:p>
            <a:pPr lvl="1"/>
            <a:r>
              <a:rPr lang="en-US" dirty="0"/>
              <a:t>Second level</a:t>
            </a:r>
          </a:p>
          <a:p>
            <a:pPr lvl="2"/>
            <a:r>
              <a:rPr lang="en-US" dirty="0"/>
              <a:t>Third level</a:t>
            </a:r>
          </a:p>
        </p:txBody>
      </p:sp>
      <p:sp>
        <p:nvSpPr>
          <p:cNvPr id="11" name="Text Placeholder 7">
            <a:extLst>
              <a:ext uri="{FF2B5EF4-FFF2-40B4-BE49-F238E27FC236}">
                <a16:creationId xmlns:a16="http://schemas.microsoft.com/office/drawing/2014/main" id="{8B9EBDD6-9464-8543-AD48-DF073475908B}"/>
              </a:ext>
            </a:extLst>
          </p:cNvPr>
          <p:cNvSpPr>
            <a:spLocks noGrp="1"/>
          </p:cNvSpPr>
          <p:nvPr>
            <p:ph type="body" sz="quarter" idx="48" hasCustomPrompt="1"/>
          </p:nvPr>
        </p:nvSpPr>
        <p:spPr>
          <a:xfrm>
            <a:off x="7357783" y="3541534"/>
            <a:ext cx="3821206" cy="1058718"/>
          </a:xfrm>
        </p:spPr>
        <p:txBody>
          <a:bodyPr/>
          <a:lstStyle>
            <a:lvl1pPr algn="l">
              <a:defRPr>
                <a:solidFill>
                  <a:schemeClr val="bg1"/>
                </a:solidFill>
              </a:defRPr>
            </a:lvl1pPr>
            <a:lvl2pPr algn="l">
              <a:defRPr>
                <a:solidFill>
                  <a:schemeClr val="bg1"/>
                </a:solidFill>
              </a:defRPr>
            </a:lvl2pPr>
            <a:lvl3pPr algn="l">
              <a:defRPr>
                <a:solidFill>
                  <a:schemeClr val="bg1"/>
                </a:solidFill>
              </a:defRPr>
            </a:lvl3pPr>
            <a:lvl4pPr algn="ctr">
              <a:defRPr/>
            </a:lvl4pPr>
            <a:lvl5pPr algn="ctr">
              <a:defRPr/>
            </a:lvl5pPr>
          </a:lstStyle>
          <a:p>
            <a:pPr lvl="0"/>
            <a:r>
              <a:rPr lang="en-US" dirty="0"/>
              <a:t>3. Click to edit Master text styles</a:t>
            </a:r>
          </a:p>
          <a:p>
            <a:pPr lvl="1"/>
            <a:r>
              <a:rPr lang="en-US" dirty="0"/>
              <a:t>Second level</a:t>
            </a:r>
          </a:p>
          <a:p>
            <a:pPr lvl="2"/>
            <a:r>
              <a:rPr lang="en-US" dirty="0"/>
              <a:t>Third level</a:t>
            </a:r>
          </a:p>
        </p:txBody>
      </p:sp>
      <p:sp>
        <p:nvSpPr>
          <p:cNvPr id="12" name="Text Placeholder 7">
            <a:extLst>
              <a:ext uri="{FF2B5EF4-FFF2-40B4-BE49-F238E27FC236}">
                <a16:creationId xmlns:a16="http://schemas.microsoft.com/office/drawing/2014/main" id="{D9915641-31AD-AC49-ACDD-821B7E2ACF5C}"/>
              </a:ext>
            </a:extLst>
          </p:cNvPr>
          <p:cNvSpPr>
            <a:spLocks noGrp="1"/>
          </p:cNvSpPr>
          <p:nvPr>
            <p:ph type="body" sz="quarter" idx="49" hasCustomPrompt="1"/>
          </p:nvPr>
        </p:nvSpPr>
        <p:spPr>
          <a:xfrm>
            <a:off x="7357783" y="4802569"/>
            <a:ext cx="3821206" cy="1058718"/>
          </a:xfrm>
        </p:spPr>
        <p:txBody>
          <a:bodyPr/>
          <a:lstStyle>
            <a:lvl1pPr algn="l">
              <a:defRPr>
                <a:solidFill>
                  <a:schemeClr val="bg1"/>
                </a:solidFill>
              </a:defRPr>
            </a:lvl1pPr>
            <a:lvl2pPr algn="l">
              <a:defRPr>
                <a:solidFill>
                  <a:schemeClr val="bg1"/>
                </a:solidFill>
              </a:defRPr>
            </a:lvl2pPr>
            <a:lvl3pPr algn="l">
              <a:defRPr>
                <a:solidFill>
                  <a:schemeClr val="bg1"/>
                </a:solidFill>
              </a:defRPr>
            </a:lvl3pPr>
            <a:lvl4pPr algn="ctr">
              <a:defRPr/>
            </a:lvl4pPr>
            <a:lvl5pPr algn="ctr">
              <a:defRPr/>
            </a:lvl5pPr>
          </a:lstStyle>
          <a:p>
            <a:pPr lvl="0"/>
            <a:r>
              <a:rPr lang="en-US" dirty="0"/>
              <a:t>4. Click to edit Master text styles</a:t>
            </a:r>
          </a:p>
          <a:p>
            <a:pPr lvl="1"/>
            <a:r>
              <a:rPr lang="en-US" dirty="0"/>
              <a:t>Second level</a:t>
            </a:r>
          </a:p>
          <a:p>
            <a:pPr lvl="2"/>
            <a:r>
              <a:rPr lang="en-US" dirty="0"/>
              <a:t>Third level</a:t>
            </a:r>
          </a:p>
        </p:txBody>
      </p:sp>
      <p:cxnSp>
        <p:nvCxnSpPr>
          <p:cNvPr id="15" name="Straight Connector 14">
            <a:extLst>
              <a:ext uri="{FF2B5EF4-FFF2-40B4-BE49-F238E27FC236}">
                <a16:creationId xmlns:a16="http://schemas.microsoft.com/office/drawing/2014/main" id="{46ED8868-F3AB-F144-9E64-4801526AACC6}"/>
              </a:ext>
            </a:extLst>
          </p:cNvPr>
          <p:cNvCxnSpPr/>
          <p:nvPr userDrawn="1"/>
        </p:nvCxnSpPr>
        <p:spPr>
          <a:xfrm>
            <a:off x="6934200" y="1028700"/>
            <a:ext cx="0" cy="4832586"/>
          </a:xfrm>
          <a:prstGeom prst="line">
            <a:avLst/>
          </a:prstGeom>
          <a:ln>
            <a:solidFill>
              <a:schemeClr val="bg1"/>
            </a:solidFill>
          </a:ln>
        </p:spPr>
        <p:style>
          <a:lnRef idx="1">
            <a:schemeClr val="accent2"/>
          </a:lnRef>
          <a:fillRef idx="0">
            <a:schemeClr val="accent2"/>
          </a:fillRef>
          <a:effectRef idx="0">
            <a:schemeClr val="accent2"/>
          </a:effectRef>
          <a:fontRef idx="minor">
            <a:schemeClr val="tx1"/>
          </a:fontRef>
        </p:style>
      </p:cxnSp>
      <p:sp>
        <p:nvSpPr>
          <p:cNvPr id="13" name="object 24">
            <a:extLst>
              <a:ext uri="{FF2B5EF4-FFF2-40B4-BE49-F238E27FC236}">
                <a16:creationId xmlns:a16="http://schemas.microsoft.com/office/drawing/2014/main" id="{2041768D-3FB7-A845-A605-D012C1A9FAB3}"/>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
        <p:nvSpPr>
          <p:cNvPr id="14" name="Footer Placeholder 4">
            <a:extLst>
              <a:ext uri="{FF2B5EF4-FFF2-40B4-BE49-F238E27FC236}">
                <a16:creationId xmlns:a16="http://schemas.microsoft.com/office/drawing/2014/main" id="{BB8164BF-740C-674B-92B8-F8E973910809}"/>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6" name="Date Placeholder 1">
            <a:extLst>
              <a:ext uri="{FF2B5EF4-FFF2-40B4-BE49-F238E27FC236}">
                <a16:creationId xmlns:a16="http://schemas.microsoft.com/office/drawing/2014/main" id="{6FE734A6-F031-7A40-AFB9-8EA1AFE984F3}"/>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7" name="Picture 16">
            <a:extLst>
              <a:ext uri="{FF2B5EF4-FFF2-40B4-BE49-F238E27FC236}">
                <a16:creationId xmlns:a16="http://schemas.microsoft.com/office/drawing/2014/main" id="{9D84ADE9-386B-E54F-AED3-20F5F1BDD7CF}"/>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212031568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KPI’s or Icons Target Slid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D33D9FD-11F0-DC45-B823-5A69C060E8C2}"/>
              </a:ext>
            </a:extLst>
          </p:cNvPr>
          <p:cNvSpPr>
            <a:spLocks noGrp="1"/>
          </p:cNvSpPr>
          <p:nvPr>
            <p:ph type="sldNum" sz="quarter" idx="11"/>
          </p:nvPr>
        </p:nvSpPr>
        <p:spPr/>
        <p:txBody>
          <a:bodyPr/>
          <a:lstStyle/>
          <a:p>
            <a:fld id="{28EF50A0-70BA-3541-B2E3-D966031D5400}" type="slidenum">
              <a:rPr lang="en-US" smtClean="0"/>
              <a:pPr/>
              <a:t>‹#›</a:t>
            </a:fld>
            <a:endParaRPr lang="en-US" dirty="0"/>
          </a:p>
        </p:txBody>
      </p:sp>
      <p:sp>
        <p:nvSpPr>
          <p:cNvPr id="30" name="Title 1">
            <a:extLst>
              <a:ext uri="{FF2B5EF4-FFF2-40B4-BE49-F238E27FC236}">
                <a16:creationId xmlns:a16="http://schemas.microsoft.com/office/drawing/2014/main" id="{6BF4C2CA-C8E5-6345-A071-B0F7B17CBF3C}"/>
              </a:ext>
            </a:extLst>
          </p:cNvPr>
          <p:cNvSpPr>
            <a:spLocks noGrp="1"/>
          </p:cNvSpPr>
          <p:nvPr>
            <p:ph type="title" hasCustomPrompt="1"/>
          </p:nvPr>
        </p:nvSpPr>
        <p:spPr>
          <a:xfrm>
            <a:off x="647699" y="638464"/>
            <a:ext cx="10858499" cy="381000"/>
          </a:xfrm>
        </p:spPr>
        <p:txBody>
          <a:bodyPr/>
          <a:lstStyle>
            <a:lvl1pPr>
              <a:defRPr/>
            </a:lvl1pPr>
          </a:lstStyle>
          <a:p>
            <a:r>
              <a:rPr lang="en-US" dirty="0"/>
              <a:t>KPI’s or Icons Target Slide</a:t>
            </a:r>
          </a:p>
        </p:txBody>
      </p:sp>
      <p:sp>
        <p:nvSpPr>
          <p:cNvPr id="31" name="Text Placeholder 7">
            <a:extLst>
              <a:ext uri="{FF2B5EF4-FFF2-40B4-BE49-F238E27FC236}">
                <a16:creationId xmlns:a16="http://schemas.microsoft.com/office/drawing/2014/main" id="{190862EC-46CF-C942-BA7A-E306CFC4D36D}"/>
              </a:ext>
            </a:extLst>
          </p:cNvPr>
          <p:cNvSpPr>
            <a:spLocks noGrp="1"/>
          </p:cNvSpPr>
          <p:nvPr>
            <p:ph type="body" sz="quarter" idx="15"/>
          </p:nvPr>
        </p:nvSpPr>
        <p:spPr>
          <a:xfrm>
            <a:off x="656664" y="1371600"/>
            <a:ext cx="10849533" cy="706582"/>
          </a:xfrm>
        </p:spPr>
        <p:txBody>
          <a:bodyPr/>
          <a:lstStyle>
            <a:lvl1pPr algn="l">
              <a:defRPr/>
            </a:lvl1pPr>
            <a:lvl2pPr algn="l">
              <a:defRPr/>
            </a:lvl2pPr>
            <a:lvl3pPr algn="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32" name="Text Placeholder 7">
            <a:extLst>
              <a:ext uri="{FF2B5EF4-FFF2-40B4-BE49-F238E27FC236}">
                <a16:creationId xmlns:a16="http://schemas.microsoft.com/office/drawing/2014/main" id="{D15D946E-A5E0-D547-AD87-10E20F1B57AC}"/>
              </a:ext>
            </a:extLst>
          </p:cNvPr>
          <p:cNvSpPr>
            <a:spLocks noGrp="1"/>
          </p:cNvSpPr>
          <p:nvPr>
            <p:ph type="body" sz="quarter" idx="16"/>
          </p:nvPr>
        </p:nvSpPr>
        <p:spPr>
          <a:xfrm>
            <a:off x="638736" y="3312161"/>
            <a:ext cx="2628897" cy="2907376"/>
          </a:xfrm>
          <a:solidFill>
            <a:schemeClr val="accent2"/>
          </a:solidFill>
        </p:spPr>
        <p:txBody>
          <a:bodyPr lIns="182880" tIns="182880" rIns="182880" bIns="182880"/>
          <a:lstStyle>
            <a:lvl1pPr algn="l">
              <a:defRPr>
                <a:solidFill>
                  <a:schemeClr val="bg1"/>
                </a:solidFill>
              </a:defRPr>
            </a:lvl1pPr>
            <a:lvl2pPr algn="l">
              <a:defRPr>
                <a:solidFill>
                  <a:schemeClr val="bg1"/>
                </a:solidFill>
              </a:defRPr>
            </a:lvl2pPr>
            <a:lvl3pPr algn="l">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33" name="Picture Placeholder 2">
            <a:extLst>
              <a:ext uri="{FF2B5EF4-FFF2-40B4-BE49-F238E27FC236}">
                <a16:creationId xmlns:a16="http://schemas.microsoft.com/office/drawing/2014/main" id="{BB429584-741B-E546-BAB0-8107147FC924}"/>
              </a:ext>
            </a:extLst>
          </p:cNvPr>
          <p:cNvSpPr>
            <a:spLocks noGrp="1"/>
          </p:cNvSpPr>
          <p:nvPr>
            <p:ph type="pic" sz="quarter" idx="31" hasCustomPrompt="1"/>
          </p:nvPr>
        </p:nvSpPr>
        <p:spPr>
          <a:xfrm>
            <a:off x="656664" y="2458635"/>
            <a:ext cx="662940" cy="662940"/>
          </a:xfrm>
          <a:prstGeom prst="rect">
            <a:avLst/>
          </a:prstGeom>
          <a:noFill/>
          <a:ln>
            <a:noFill/>
          </a:ln>
        </p:spPr>
        <p:txBody>
          <a:bodyPr wrap="square" anchor="b">
            <a:normAutofit/>
          </a:bodyPr>
          <a:lstStyle>
            <a:lvl1pPr>
              <a:defRPr sz="2400" b="0">
                <a:solidFill>
                  <a:schemeClr val="bg1"/>
                </a:solidFill>
                <a:latin typeface="+mj-lt"/>
              </a:defRPr>
            </a:lvl1pPr>
          </a:lstStyle>
          <a:p>
            <a:r>
              <a:rPr lang="en-US" dirty="0"/>
              <a:t>Icon</a:t>
            </a:r>
          </a:p>
        </p:txBody>
      </p:sp>
      <p:sp>
        <p:nvSpPr>
          <p:cNvPr id="34" name="Text Placeholder 7">
            <a:extLst>
              <a:ext uri="{FF2B5EF4-FFF2-40B4-BE49-F238E27FC236}">
                <a16:creationId xmlns:a16="http://schemas.microsoft.com/office/drawing/2014/main" id="{3D0C0390-D4F3-8441-B54D-78BB3EB5FC1A}"/>
              </a:ext>
            </a:extLst>
          </p:cNvPr>
          <p:cNvSpPr>
            <a:spLocks noGrp="1"/>
          </p:cNvSpPr>
          <p:nvPr>
            <p:ph type="body" sz="quarter" idx="33"/>
          </p:nvPr>
        </p:nvSpPr>
        <p:spPr>
          <a:xfrm>
            <a:off x="3381936" y="3312161"/>
            <a:ext cx="2628897" cy="2907376"/>
          </a:xfrm>
          <a:solidFill>
            <a:schemeClr val="accent2"/>
          </a:solidFill>
        </p:spPr>
        <p:txBody>
          <a:bodyPr lIns="182880" tIns="182880" rIns="182880" bIns="182880"/>
          <a:lstStyle>
            <a:lvl1pPr algn="l">
              <a:defRPr>
                <a:solidFill>
                  <a:schemeClr val="bg1"/>
                </a:solidFill>
              </a:defRPr>
            </a:lvl1pPr>
            <a:lvl2pPr algn="l">
              <a:defRPr>
                <a:solidFill>
                  <a:schemeClr val="bg1"/>
                </a:solidFill>
              </a:defRPr>
            </a:lvl2pPr>
            <a:lvl3pPr algn="l">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35" name="Picture Placeholder 2">
            <a:extLst>
              <a:ext uri="{FF2B5EF4-FFF2-40B4-BE49-F238E27FC236}">
                <a16:creationId xmlns:a16="http://schemas.microsoft.com/office/drawing/2014/main" id="{876CEB4E-C7D3-0848-9B4B-0B9018E38284}"/>
              </a:ext>
            </a:extLst>
          </p:cNvPr>
          <p:cNvSpPr>
            <a:spLocks noGrp="1"/>
          </p:cNvSpPr>
          <p:nvPr>
            <p:ph type="pic" sz="quarter" idx="34" hasCustomPrompt="1"/>
          </p:nvPr>
        </p:nvSpPr>
        <p:spPr>
          <a:xfrm>
            <a:off x="3399864" y="2458635"/>
            <a:ext cx="662940" cy="662940"/>
          </a:xfrm>
          <a:prstGeom prst="rect">
            <a:avLst/>
          </a:prstGeom>
          <a:noFill/>
          <a:ln>
            <a:noFill/>
          </a:ln>
        </p:spPr>
        <p:txBody>
          <a:bodyPr wrap="square" anchor="b">
            <a:normAutofit/>
          </a:bodyPr>
          <a:lstStyle>
            <a:lvl1pPr>
              <a:defRPr sz="2400" b="0">
                <a:solidFill>
                  <a:schemeClr val="bg1"/>
                </a:solidFill>
                <a:latin typeface="+mj-lt"/>
              </a:defRPr>
            </a:lvl1pPr>
          </a:lstStyle>
          <a:p>
            <a:r>
              <a:rPr lang="en-US" dirty="0"/>
              <a:t>Icon</a:t>
            </a:r>
          </a:p>
        </p:txBody>
      </p:sp>
      <p:sp>
        <p:nvSpPr>
          <p:cNvPr id="36" name="Text Placeholder 7">
            <a:extLst>
              <a:ext uri="{FF2B5EF4-FFF2-40B4-BE49-F238E27FC236}">
                <a16:creationId xmlns:a16="http://schemas.microsoft.com/office/drawing/2014/main" id="{2D5C076E-24DF-814C-912F-FE3574E4AAD3}"/>
              </a:ext>
            </a:extLst>
          </p:cNvPr>
          <p:cNvSpPr>
            <a:spLocks noGrp="1"/>
          </p:cNvSpPr>
          <p:nvPr>
            <p:ph type="body" sz="quarter" idx="36"/>
          </p:nvPr>
        </p:nvSpPr>
        <p:spPr>
          <a:xfrm>
            <a:off x="6134100" y="3312161"/>
            <a:ext cx="2628897" cy="2907376"/>
          </a:xfrm>
          <a:solidFill>
            <a:schemeClr val="accent2"/>
          </a:solidFill>
        </p:spPr>
        <p:txBody>
          <a:bodyPr lIns="182880" tIns="182880" rIns="182880" bIns="182880"/>
          <a:lstStyle>
            <a:lvl1pPr algn="l">
              <a:defRPr>
                <a:solidFill>
                  <a:schemeClr val="bg1"/>
                </a:solidFill>
              </a:defRPr>
            </a:lvl1pPr>
            <a:lvl2pPr algn="l">
              <a:defRPr>
                <a:solidFill>
                  <a:schemeClr val="bg1"/>
                </a:solidFill>
              </a:defRPr>
            </a:lvl2pPr>
            <a:lvl3pPr algn="l">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37" name="Picture Placeholder 2">
            <a:extLst>
              <a:ext uri="{FF2B5EF4-FFF2-40B4-BE49-F238E27FC236}">
                <a16:creationId xmlns:a16="http://schemas.microsoft.com/office/drawing/2014/main" id="{91CAED5F-C20F-8F4D-A9F2-401CBBB8E7DE}"/>
              </a:ext>
            </a:extLst>
          </p:cNvPr>
          <p:cNvSpPr>
            <a:spLocks noGrp="1"/>
          </p:cNvSpPr>
          <p:nvPr>
            <p:ph type="pic" sz="quarter" idx="37" hasCustomPrompt="1"/>
          </p:nvPr>
        </p:nvSpPr>
        <p:spPr>
          <a:xfrm>
            <a:off x="6152028" y="2458635"/>
            <a:ext cx="662940" cy="662940"/>
          </a:xfrm>
          <a:prstGeom prst="rect">
            <a:avLst/>
          </a:prstGeom>
          <a:noFill/>
          <a:ln>
            <a:noFill/>
          </a:ln>
        </p:spPr>
        <p:txBody>
          <a:bodyPr wrap="square" anchor="b">
            <a:normAutofit/>
          </a:bodyPr>
          <a:lstStyle>
            <a:lvl1pPr>
              <a:defRPr sz="2400" b="0">
                <a:solidFill>
                  <a:schemeClr val="bg1"/>
                </a:solidFill>
                <a:latin typeface="+mj-lt"/>
              </a:defRPr>
            </a:lvl1pPr>
          </a:lstStyle>
          <a:p>
            <a:r>
              <a:rPr lang="en-US" dirty="0"/>
              <a:t>Icon</a:t>
            </a:r>
          </a:p>
        </p:txBody>
      </p:sp>
      <p:sp>
        <p:nvSpPr>
          <p:cNvPr id="38" name="Text Placeholder 7">
            <a:extLst>
              <a:ext uri="{FF2B5EF4-FFF2-40B4-BE49-F238E27FC236}">
                <a16:creationId xmlns:a16="http://schemas.microsoft.com/office/drawing/2014/main" id="{1616A6EB-E898-B749-B9AC-DEB62E57A206}"/>
              </a:ext>
            </a:extLst>
          </p:cNvPr>
          <p:cNvSpPr>
            <a:spLocks noGrp="1"/>
          </p:cNvSpPr>
          <p:nvPr>
            <p:ph type="body" sz="quarter" idx="39"/>
          </p:nvPr>
        </p:nvSpPr>
        <p:spPr>
          <a:xfrm>
            <a:off x="8877300" y="3312161"/>
            <a:ext cx="2628897" cy="2907376"/>
          </a:xfrm>
          <a:solidFill>
            <a:schemeClr val="accent2"/>
          </a:solidFill>
        </p:spPr>
        <p:txBody>
          <a:bodyPr lIns="182880" tIns="182880" rIns="182880" bIns="182880"/>
          <a:lstStyle>
            <a:lvl1pPr algn="l">
              <a:defRPr>
                <a:solidFill>
                  <a:schemeClr val="bg1"/>
                </a:solidFill>
              </a:defRPr>
            </a:lvl1pPr>
            <a:lvl2pPr algn="l">
              <a:defRPr>
                <a:solidFill>
                  <a:schemeClr val="bg1"/>
                </a:solidFill>
              </a:defRPr>
            </a:lvl2pPr>
            <a:lvl3pPr algn="l">
              <a:defRPr>
                <a:solidFill>
                  <a:schemeClr val="bg1"/>
                </a:solidFil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39" name="Picture Placeholder 2">
            <a:extLst>
              <a:ext uri="{FF2B5EF4-FFF2-40B4-BE49-F238E27FC236}">
                <a16:creationId xmlns:a16="http://schemas.microsoft.com/office/drawing/2014/main" id="{DFEB2B69-4AFD-6342-B8C0-1C9A6C9E2EBD}"/>
              </a:ext>
            </a:extLst>
          </p:cNvPr>
          <p:cNvSpPr>
            <a:spLocks noGrp="1"/>
          </p:cNvSpPr>
          <p:nvPr>
            <p:ph type="pic" sz="quarter" idx="40" hasCustomPrompt="1"/>
          </p:nvPr>
        </p:nvSpPr>
        <p:spPr>
          <a:xfrm>
            <a:off x="8895228" y="2458635"/>
            <a:ext cx="662940" cy="662940"/>
          </a:xfrm>
          <a:prstGeom prst="rect">
            <a:avLst/>
          </a:prstGeom>
          <a:noFill/>
          <a:ln>
            <a:noFill/>
          </a:ln>
        </p:spPr>
        <p:txBody>
          <a:bodyPr wrap="square" anchor="b">
            <a:normAutofit/>
          </a:bodyPr>
          <a:lstStyle>
            <a:lvl1pPr>
              <a:defRPr sz="2400" b="0">
                <a:solidFill>
                  <a:schemeClr val="bg1"/>
                </a:solidFill>
                <a:latin typeface="+mj-lt"/>
              </a:defRPr>
            </a:lvl1pPr>
          </a:lstStyle>
          <a:p>
            <a:r>
              <a:rPr lang="en-US" dirty="0"/>
              <a:t>Icon</a:t>
            </a:r>
          </a:p>
        </p:txBody>
      </p:sp>
      <p:sp>
        <p:nvSpPr>
          <p:cNvPr id="15" name="Footer Placeholder 4">
            <a:extLst>
              <a:ext uri="{FF2B5EF4-FFF2-40B4-BE49-F238E27FC236}">
                <a16:creationId xmlns:a16="http://schemas.microsoft.com/office/drawing/2014/main" id="{DAE59594-E66D-F84C-B7EA-1DAE0B8CC517}"/>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6" name="Date Placeholder 1">
            <a:extLst>
              <a:ext uri="{FF2B5EF4-FFF2-40B4-BE49-F238E27FC236}">
                <a16:creationId xmlns:a16="http://schemas.microsoft.com/office/drawing/2014/main" id="{AE27E6CB-1A40-C549-A2AB-6D5FEB995C7F}"/>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136228126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icture Slide with Four Column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p>
            <a:r>
              <a:rPr lang="en-US" dirty="0"/>
              <a:t>Picture Slide with Four Columns</a:t>
            </a:r>
          </a:p>
        </p:txBody>
      </p:sp>
      <p:sp>
        <p:nvSpPr>
          <p:cNvPr id="22" name="Content Placeholder 3">
            <a:extLst>
              <a:ext uri="{FF2B5EF4-FFF2-40B4-BE49-F238E27FC236}">
                <a16:creationId xmlns:a16="http://schemas.microsoft.com/office/drawing/2014/main" id="{4F5A816E-CC93-2346-95F8-6280D6DBBCE4}"/>
              </a:ext>
            </a:extLst>
          </p:cNvPr>
          <p:cNvSpPr>
            <a:spLocks noGrp="1"/>
          </p:cNvSpPr>
          <p:nvPr>
            <p:ph sz="quarter" idx="22"/>
          </p:nvPr>
        </p:nvSpPr>
        <p:spPr>
          <a:xfrm>
            <a:off x="656936" y="3974177"/>
            <a:ext cx="2628900" cy="22361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Picture Placeholder 2">
            <a:extLst>
              <a:ext uri="{FF2B5EF4-FFF2-40B4-BE49-F238E27FC236}">
                <a16:creationId xmlns:a16="http://schemas.microsoft.com/office/drawing/2014/main" id="{2E9BD4C6-6427-7A4B-93A6-0061F9DEC92D}"/>
              </a:ext>
            </a:extLst>
          </p:cNvPr>
          <p:cNvSpPr>
            <a:spLocks noGrp="1"/>
          </p:cNvSpPr>
          <p:nvPr>
            <p:ph type="pic" sz="quarter" idx="26"/>
          </p:nvPr>
        </p:nvSpPr>
        <p:spPr>
          <a:xfrm>
            <a:off x="656936" y="1371600"/>
            <a:ext cx="2619664" cy="244555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14" name="Content Placeholder 3">
            <a:extLst>
              <a:ext uri="{FF2B5EF4-FFF2-40B4-BE49-F238E27FC236}">
                <a16:creationId xmlns:a16="http://schemas.microsoft.com/office/drawing/2014/main" id="{AC01FBAD-19C2-4344-B240-3BEAE138E919}"/>
              </a:ext>
            </a:extLst>
          </p:cNvPr>
          <p:cNvSpPr>
            <a:spLocks noGrp="1"/>
          </p:cNvSpPr>
          <p:nvPr>
            <p:ph sz="quarter" idx="27"/>
          </p:nvPr>
        </p:nvSpPr>
        <p:spPr>
          <a:xfrm>
            <a:off x="3400136" y="3974177"/>
            <a:ext cx="2628900" cy="22361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Picture Placeholder 2">
            <a:extLst>
              <a:ext uri="{FF2B5EF4-FFF2-40B4-BE49-F238E27FC236}">
                <a16:creationId xmlns:a16="http://schemas.microsoft.com/office/drawing/2014/main" id="{4A7F392E-E181-3543-A9FB-49ECBAA0B799}"/>
              </a:ext>
            </a:extLst>
          </p:cNvPr>
          <p:cNvSpPr>
            <a:spLocks noGrp="1"/>
          </p:cNvSpPr>
          <p:nvPr>
            <p:ph type="pic" sz="quarter" idx="28"/>
          </p:nvPr>
        </p:nvSpPr>
        <p:spPr>
          <a:xfrm>
            <a:off x="3400136" y="1371600"/>
            <a:ext cx="2619664" cy="244555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16" name="Content Placeholder 3">
            <a:extLst>
              <a:ext uri="{FF2B5EF4-FFF2-40B4-BE49-F238E27FC236}">
                <a16:creationId xmlns:a16="http://schemas.microsoft.com/office/drawing/2014/main" id="{8C848A7B-6A25-C64A-9ECA-024A68EB5266}"/>
              </a:ext>
            </a:extLst>
          </p:cNvPr>
          <p:cNvSpPr>
            <a:spLocks noGrp="1"/>
          </p:cNvSpPr>
          <p:nvPr>
            <p:ph sz="quarter" idx="29"/>
          </p:nvPr>
        </p:nvSpPr>
        <p:spPr>
          <a:xfrm>
            <a:off x="6143336" y="3974177"/>
            <a:ext cx="2628900" cy="22361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Picture Placeholder 2">
            <a:extLst>
              <a:ext uri="{FF2B5EF4-FFF2-40B4-BE49-F238E27FC236}">
                <a16:creationId xmlns:a16="http://schemas.microsoft.com/office/drawing/2014/main" id="{C4DB0580-9717-CF48-85D5-19B5166497D7}"/>
              </a:ext>
            </a:extLst>
          </p:cNvPr>
          <p:cNvSpPr>
            <a:spLocks noGrp="1"/>
          </p:cNvSpPr>
          <p:nvPr>
            <p:ph type="pic" sz="quarter" idx="30"/>
          </p:nvPr>
        </p:nvSpPr>
        <p:spPr>
          <a:xfrm>
            <a:off x="6143336" y="1371600"/>
            <a:ext cx="2619664" cy="244555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18" name="Content Placeholder 3">
            <a:extLst>
              <a:ext uri="{FF2B5EF4-FFF2-40B4-BE49-F238E27FC236}">
                <a16:creationId xmlns:a16="http://schemas.microsoft.com/office/drawing/2014/main" id="{1E556892-B7C7-CC45-9EE8-0456D147EE6C}"/>
              </a:ext>
            </a:extLst>
          </p:cNvPr>
          <p:cNvSpPr>
            <a:spLocks noGrp="1"/>
          </p:cNvSpPr>
          <p:nvPr>
            <p:ph sz="quarter" idx="31"/>
          </p:nvPr>
        </p:nvSpPr>
        <p:spPr>
          <a:xfrm>
            <a:off x="8886537" y="3974177"/>
            <a:ext cx="2628900" cy="22361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Picture Placeholder 2">
            <a:extLst>
              <a:ext uri="{FF2B5EF4-FFF2-40B4-BE49-F238E27FC236}">
                <a16:creationId xmlns:a16="http://schemas.microsoft.com/office/drawing/2014/main" id="{AC5BBF7C-DA3E-FD47-9F3F-23331814D184}"/>
              </a:ext>
            </a:extLst>
          </p:cNvPr>
          <p:cNvSpPr>
            <a:spLocks noGrp="1"/>
          </p:cNvSpPr>
          <p:nvPr>
            <p:ph type="pic" sz="quarter" idx="32"/>
          </p:nvPr>
        </p:nvSpPr>
        <p:spPr>
          <a:xfrm>
            <a:off x="8886537" y="1371600"/>
            <a:ext cx="2619664" cy="244555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4" name="Slide Number Placeholder 3">
            <a:extLst>
              <a:ext uri="{FF2B5EF4-FFF2-40B4-BE49-F238E27FC236}">
                <a16:creationId xmlns:a16="http://schemas.microsoft.com/office/drawing/2014/main" id="{47A05CE1-22D2-324B-8BCD-629FD18A1CEB}"/>
              </a:ext>
            </a:extLst>
          </p:cNvPr>
          <p:cNvSpPr>
            <a:spLocks noGrp="1"/>
          </p:cNvSpPr>
          <p:nvPr>
            <p:ph type="sldNum" sz="quarter" idx="35"/>
          </p:nvPr>
        </p:nvSpPr>
        <p:spPr/>
        <p:txBody>
          <a:bodyPr/>
          <a:lstStyle/>
          <a:p>
            <a:fld id="{28EF50A0-70BA-3541-B2E3-D966031D5400}" type="slidenum">
              <a:rPr lang="en-US" smtClean="0"/>
              <a:pPr/>
              <a:t>‹#›</a:t>
            </a:fld>
            <a:endParaRPr lang="en-US" dirty="0"/>
          </a:p>
        </p:txBody>
      </p:sp>
      <p:sp>
        <p:nvSpPr>
          <p:cNvPr id="20" name="Footer Placeholder 4">
            <a:extLst>
              <a:ext uri="{FF2B5EF4-FFF2-40B4-BE49-F238E27FC236}">
                <a16:creationId xmlns:a16="http://schemas.microsoft.com/office/drawing/2014/main" id="{A516C226-1C39-7D4A-8774-1EEE163EB92C}"/>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21" name="Date Placeholder 1">
            <a:extLst>
              <a:ext uri="{FF2B5EF4-FFF2-40B4-BE49-F238E27FC236}">
                <a16:creationId xmlns:a16="http://schemas.microsoft.com/office/drawing/2014/main" id="{67EC6AC1-3BEA-EB43-BE28-50972E7943E8}"/>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273542960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icture Slide with Two Rows">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36BDB6B-4645-BA46-A8FD-0B03446DFAA8}"/>
              </a:ext>
            </a:extLst>
          </p:cNvPr>
          <p:cNvSpPr>
            <a:spLocks noGrp="1"/>
          </p:cNvSpPr>
          <p:nvPr>
            <p:ph type="sldNum" sz="quarter" idx="44"/>
          </p:nvPr>
        </p:nvSpPr>
        <p:spPr/>
        <p:txBody>
          <a:bodyPr/>
          <a:lstStyle/>
          <a:p>
            <a:fld id="{28EF50A0-70BA-3541-B2E3-D966031D5400}" type="slidenum">
              <a:rPr lang="en-US" smtClean="0"/>
              <a:pPr/>
              <a:t>‹#›</a:t>
            </a:fld>
            <a:endParaRPr lang="en-US" dirty="0"/>
          </a:p>
        </p:txBody>
      </p:sp>
      <p:sp>
        <p:nvSpPr>
          <p:cNvPr id="18" name="Title 4">
            <a:extLst>
              <a:ext uri="{FF2B5EF4-FFF2-40B4-BE49-F238E27FC236}">
                <a16:creationId xmlns:a16="http://schemas.microsoft.com/office/drawing/2014/main" id="{9B1FF925-7396-8E48-A4EB-520C3305C32F}"/>
              </a:ext>
            </a:extLst>
          </p:cNvPr>
          <p:cNvSpPr>
            <a:spLocks noGrp="1"/>
          </p:cNvSpPr>
          <p:nvPr>
            <p:ph type="title" hasCustomPrompt="1"/>
          </p:nvPr>
        </p:nvSpPr>
        <p:spPr>
          <a:xfrm>
            <a:off x="647699" y="638464"/>
            <a:ext cx="10858499" cy="381000"/>
          </a:xfrm>
        </p:spPr>
        <p:txBody>
          <a:bodyPr/>
          <a:lstStyle>
            <a:lvl1pPr>
              <a:defRPr/>
            </a:lvl1pPr>
          </a:lstStyle>
          <a:p>
            <a:r>
              <a:rPr lang="en-US" dirty="0"/>
              <a:t>Picture Slide with Two Rows</a:t>
            </a:r>
          </a:p>
        </p:txBody>
      </p:sp>
      <p:sp>
        <p:nvSpPr>
          <p:cNvPr id="19" name="Picture Placeholder 2">
            <a:extLst>
              <a:ext uri="{FF2B5EF4-FFF2-40B4-BE49-F238E27FC236}">
                <a16:creationId xmlns:a16="http://schemas.microsoft.com/office/drawing/2014/main" id="{A2A01636-8DAE-2A45-AB8E-E1E3AE58AEFF}"/>
              </a:ext>
            </a:extLst>
          </p:cNvPr>
          <p:cNvSpPr>
            <a:spLocks noGrp="1"/>
          </p:cNvSpPr>
          <p:nvPr>
            <p:ph type="pic" sz="quarter" idx="31"/>
          </p:nvPr>
        </p:nvSpPr>
        <p:spPr>
          <a:xfrm>
            <a:off x="647700" y="1381766"/>
            <a:ext cx="3534064" cy="157017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20" name="Picture Placeholder 2">
            <a:extLst>
              <a:ext uri="{FF2B5EF4-FFF2-40B4-BE49-F238E27FC236}">
                <a16:creationId xmlns:a16="http://schemas.microsoft.com/office/drawing/2014/main" id="{3E8F2682-8B52-CA45-A2FD-8C288D2CDAC7}"/>
              </a:ext>
            </a:extLst>
          </p:cNvPr>
          <p:cNvSpPr>
            <a:spLocks noGrp="1"/>
          </p:cNvSpPr>
          <p:nvPr>
            <p:ph type="pic" sz="quarter" idx="35"/>
          </p:nvPr>
        </p:nvSpPr>
        <p:spPr>
          <a:xfrm>
            <a:off x="4305300" y="1381766"/>
            <a:ext cx="3534064" cy="157017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22" name="Picture Placeholder 2">
            <a:extLst>
              <a:ext uri="{FF2B5EF4-FFF2-40B4-BE49-F238E27FC236}">
                <a16:creationId xmlns:a16="http://schemas.microsoft.com/office/drawing/2014/main" id="{4EE836E9-834E-0847-AED8-D63F93A4BC58}"/>
              </a:ext>
            </a:extLst>
          </p:cNvPr>
          <p:cNvSpPr>
            <a:spLocks noGrp="1"/>
          </p:cNvSpPr>
          <p:nvPr>
            <p:ph type="pic" sz="quarter" idx="39"/>
          </p:nvPr>
        </p:nvSpPr>
        <p:spPr>
          <a:xfrm>
            <a:off x="7972137" y="1381766"/>
            <a:ext cx="3534064" cy="157017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23" name="Text Placeholder 9">
            <a:extLst>
              <a:ext uri="{FF2B5EF4-FFF2-40B4-BE49-F238E27FC236}">
                <a16:creationId xmlns:a16="http://schemas.microsoft.com/office/drawing/2014/main" id="{8B854760-0789-C643-ACA1-9D5FDBB4B34F}"/>
              </a:ext>
            </a:extLst>
          </p:cNvPr>
          <p:cNvSpPr>
            <a:spLocks noGrp="1"/>
          </p:cNvSpPr>
          <p:nvPr>
            <p:ph type="body" sz="quarter" idx="45" hasCustomPrompt="1"/>
          </p:nvPr>
        </p:nvSpPr>
        <p:spPr>
          <a:xfrm>
            <a:off x="647700" y="3077382"/>
            <a:ext cx="3533775" cy="616240"/>
          </a:xfrm>
          <a:noFill/>
        </p:spPr>
        <p:txBody>
          <a:bodyPr/>
          <a:lstStyle/>
          <a:p>
            <a:pPr lvl="2"/>
            <a:r>
              <a:rPr lang="en-US" dirty="0"/>
              <a:t>Third level</a:t>
            </a:r>
          </a:p>
          <a:p>
            <a:pPr lvl="3"/>
            <a:r>
              <a:rPr lang="en-US" dirty="0"/>
              <a:t>Fourth level</a:t>
            </a:r>
          </a:p>
        </p:txBody>
      </p:sp>
      <p:sp>
        <p:nvSpPr>
          <p:cNvPr id="24" name="Text Placeholder 9">
            <a:extLst>
              <a:ext uri="{FF2B5EF4-FFF2-40B4-BE49-F238E27FC236}">
                <a16:creationId xmlns:a16="http://schemas.microsoft.com/office/drawing/2014/main" id="{31B3DB2F-535A-024A-A8E6-9737D2295494}"/>
              </a:ext>
            </a:extLst>
          </p:cNvPr>
          <p:cNvSpPr>
            <a:spLocks noGrp="1"/>
          </p:cNvSpPr>
          <p:nvPr>
            <p:ph type="body" sz="quarter" idx="46" hasCustomPrompt="1"/>
          </p:nvPr>
        </p:nvSpPr>
        <p:spPr>
          <a:xfrm>
            <a:off x="4314536" y="3077382"/>
            <a:ext cx="3533775" cy="616240"/>
          </a:xfrm>
          <a:noFill/>
        </p:spPr>
        <p:txBody>
          <a:bodyPr/>
          <a:lstStyle/>
          <a:p>
            <a:pPr lvl="2"/>
            <a:r>
              <a:rPr lang="en-US" dirty="0"/>
              <a:t>Third level</a:t>
            </a:r>
          </a:p>
          <a:p>
            <a:pPr lvl="3"/>
            <a:r>
              <a:rPr lang="en-US" dirty="0"/>
              <a:t>Fourth level</a:t>
            </a:r>
          </a:p>
        </p:txBody>
      </p:sp>
      <p:sp>
        <p:nvSpPr>
          <p:cNvPr id="26" name="Text Placeholder 9">
            <a:extLst>
              <a:ext uri="{FF2B5EF4-FFF2-40B4-BE49-F238E27FC236}">
                <a16:creationId xmlns:a16="http://schemas.microsoft.com/office/drawing/2014/main" id="{23BF6A5B-114D-E946-AEB9-F31E3D38476A}"/>
              </a:ext>
            </a:extLst>
          </p:cNvPr>
          <p:cNvSpPr>
            <a:spLocks noGrp="1"/>
          </p:cNvSpPr>
          <p:nvPr>
            <p:ph type="body" sz="quarter" idx="47" hasCustomPrompt="1"/>
          </p:nvPr>
        </p:nvSpPr>
        <p:spPr>
          <a:xfrm>
            <a:off x="7972137" y="3077382"/>
            <a:ext cx="3533775" cy="616240"/>
          </a:xfrm>
          <a:noFill/>
        </p:spPr>
        <p:txBody>
          <a:bodyPr/>
          <a:lstStyle/>
          <a:p>
            <a:pPr lvl="2"/>
            <a:r>
              <a:rPr lang="en-US" dirty="0"/>
              <a:t>Third level</a:t>
            </a:r>
          </a:p>
          <a:p>
            <a:pPr lvl="3"/>
            <a:r>
              <a:rPr lang="en-US" dirty="0"/>
              <a:t>Fourth level</a:t>
            </a:r>
          </a:p>
        </p:txBody>
      </p:sp>
      <p:sp>
        <p:nvSpPr>
          <p:cNvPr id="27" name="Picture Placeholder 2">
            <a:extLst>
              <a:ext uri="{FF2B5EF4-FFF2-40B4-BE49-F238E27FC236}">
                <a16:creationId xmlns:a16="http://schemas.microsoft.com/office/drawing/2014/main" id="{9226EF4D-B194-A546-9AA7-FE0B54D3E9F4}"/>
              </a:ext>
            </a:extLst>
          </p:cNvPr>
          <p:cNvSpPr>
            <a:spLocks noGrp="1"/>
          </p:cNvSpPr>
          <p:nvPr>
            <p:ph type="pic" sz="quarter" idx="48"/>
          </p:nvPr>
        </p:nvSpPr>
        <p:spPr>
          <a:xfrm>
            <a:off x="647700" y="3897747"/>
            <a:ext cx="3534064" cy="157017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28" name="Picture Placeholder 2">
            <a:extLst>
              <a:ext uri="{FF2B5EF4-FFF2-40B4-BE49-F238E27FC236}">
                <a16:creationId xmlns:a16="http://schemas.microsoft.com/office/drawing/2014/main" id="{8111C668-A5D9-B441-950D-4722068FCC5F}"/>
              </a:ext>
            </a:extLst>
          </p:cNvPr>
          <p:cNvSpPr>
            <a:spLocks noGrp="1"/>
          </p:cNvSpPr>
          <p:nvPr>
            <p:ph type="pic" sz="quarter" idx="49"/>
          </p:nvPr>
        </p:nvSpPr>
        <p:spPr>
          <a:xfrm>
            <a:off x="4305300" y="3897747"/>
            <a:ext cx="3534064" cy="157017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29" name="Picture Placeholder 2">
            <a:extLst>
              <a:ext uri="{FF2B5EF4-FFF2-40B4-BE49-F238E27FC236}">
                <a16:creationId xmlns:a16="http://schemas.microsoft.com/office/drawing/2014/main" id="{56E73125-C6E7-564C-B32D-AFBA274CFE67}"/>
              </a:ext>
            </a:extLst>
          </p:cNvPr>
          <p:cNvSpPr>
            <a:spLocks noGrp="1"/>
          </p:cNvSpPr>
          <p:nvPr>
            <p:ph type="pic" sz="quarter" idx="50"/>
          </p:nvPr>
        </p:nvSpPr>
        <p:spPr>
          <a:xfrm>
            <a:off x="7972137" y="3897747"/>
            <a:ext cx="3534064" cy="157017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35" name="Text Placeholder 9">
            <a:extLst>
              <a:ext uri="{FF2B5EF4-FFF2-40B4-BE49-F238E27FC236}">
                <a16:creationId xmlns:a16="http://schemas.microsoft.com/office/drawing/2014/main" id="{C86F51F6-F0A8-894D-8695-E3CED2FC41DE}"/>
              </a:ext>
            </a:extLst>
          </p:cNvPr>
          <p:cNvSpPr>
            <a:spLocks noGrp="1"/>
          </p:cNvSpPr>
          <p:nvPr>
            <p:ph type="body" sz="quarter" idx="51" hasCustomPrompt="1"/>
          </p:nvPr>
        </p:nvSpPr>
        <p:spPr>
          <a:xfrm>
            <a:off x="647700" y="5593363"/>
            <a:ext cx="3533775" cy="616240"/>
          </a:xfrm>
        </p:spPr>
        <p:txBody>
          <a:bodyPr/>
          <a:lstStyle/>
          <a:p>
            <a:pPr lvl="2"/>
            <a:r>
              <a:rPr lang="en-US" dirty="0"/>
              <a:t>Third level</a:t>
            </a:r>
          </a:p>
          <a:p>
            <a:pPr lvl="3"/>
            <a:r>
              <a:rPr lang="en-US" dirty="0"/>
              <a:t>Fourth level</a:t>
            </a:r>
          </a:p>
        </p:txBody>
      </p:sp>
      <p:sp>
        <p:nvSpPr>
          <p:cNvPr id="36" name="Text Placeholder 9">
            <a:extLst>
              <a:ext uri="{FF2B5EF4-FFF2-40B4-BE49-F238E27FC236}">
                <a16:creationId xmlns:a16="http://schemas.microsoft.com/office/drawing/2014/main" id="{85A7B7B0-D31C-A74F-B173-B128DFC22301}"/>
              </a:ext>
            </a:extLst>
          </p:cNvPr>
          <p:cNvSpPr>
            <a:spLocks noGrp="1"/>
          </p:cNvSpPr>
          <p:nvPr>
            <p:ph type="body" sz="quarter" idx="52" hasCustomPrompt="1"/>
          </p:nvPr>
        </p:nvSpPr>
        <p:spPr>
          <a:xfrm>
            <a:off x="4314536" y="5593363"/>
            <a:ext cx="3533775" cy="616240"/>
          </a:xfrm>
        </p:spPr>
        <p:txBody>
          <a:bodyPr/>
          <a:lstStyle/>
          <a:p>
            <a:pPr lvl="2"/>
            <a:r>
              <a:rPr lang="en-US" dirty="0"/>
              <a:t>Third level</a:t>
            </a:r>
          </a:p>
          <a:p>
            <a:pPr lvl="3"/>
            <a:r>
              <a:rPr lang="en-US" dirty="0"/>
              <a:t>Fourth level</a:t>
            </a:r>
          </a:p>
        </p:txBody>
      </p:sp>
      <p:sp>
        <p:nvSpPr>
          <p:cNvPr id="37" name="Text Placeholder 9">
            <a:extLst>
              <a:ext uri="{FF2B5EF4-FFF2-40B4-BE49-F238E27FC236}">
                <a16:creationId xmlns:a16="http://schemas.microsoft.com/office/drawing/2014/main" id="{A6A0BB96-DB7E-DB4B-A1FB-1ABEAE495873}"/>
              </a:ext>
            </a:extLst>
          </p:cNvPr>
          <p:cNvSpPr>
            <a:spLocks noGrp="1"/>
          </p:cNvSpPr>
          <p:nvPr>
            <p:ph type="body" sz="quarter" idx="53" hasCustomPrompt="1"/>
          </p:nvPr>
        </p:nvSpPr>
        <p:spPr>
          <a:xfrm>
            <a:off x="7972137" y="5593363"/>
            <a:ext cx="3533775" cy="616240"/>
          </a:xfrm>
        </p:spPr>
        <p:txBody>
          <a:bodyPr/>
          <a:lstStyle/>
          <a:p>
            <a:pPr lvl="2"/>
            <a:r>
              <a:rPr lang="en-US" dirty="0"/>
              <a:t>Third level</a:t>
            </a:r>
          </a:p>
          <a:p>
            <a:pPr lvl="3"/>
            <a:r>
              <a:rPr lang="en-US" dirty="0"/>
              <a:t>Fourth level</a:t>
            </a:r>
          </a:p>
        </p:txBody>
      </p:sp>
      <p:sp>
        <p:nvSpPr>
          <p:cNvPr id="21" name="Footer Placeholder 4">
            <a:extLst>
              <a:ext uri="{FF2B5EF4-FFF2-40B4-BE49-F238E27FC236}">
                <a16:creationId xmlns:a16="http://schemas.microsoft.com/office/drawing/2014/main" id="{B98AC16D-4B29-1546-9A30-0EC28A5D0DB9}"/>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25" name="Date Placeholder 1">
            <a:extLst>
              <a:ext uri="{FF2B5EF4-FFF2-40B4-BE49-F238E27FC236}">
                <a16:creationId xmlns:a16="http://schemas.microsoft.com/office/drawing/2014/main" id="{034A226C-9C0F-DB4D-B685-E20131DD8797}"/>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19941021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con Slide with Image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defRPr/>
            </a:lvl1pPr>
          </a:lstStyle>
          <a:p>
            <a:r>
              <a:rPr lang="en-US" dirty="0"/>
              <a:t>Icon Slide with Images</a:t>
            </a:r>
          </a:p>
        </p:txBody>
      </p:sp>
      <p:sp>
        <p:nvSpPr>
          <p:cNvPr id="22" name="Content Placeholder 3">
            <a:extLst>
              <a:ext uri="{FF2B5EF4-FFF2-40B4-BE49-F238E27FC236}">
                <a16:creationId xmlns:a16="http://schemas.microsoft.com/office/drawing/2014/main" id="{4F5A816E-CC93-2346-95F8-6280D6DBBCE4}"/>
              </a:ext>
            </a:extLst>
          </p:cNvPr>
          <p:cNvSpPr>
            <a:spLocks noGrp="1"/>
          </p:cNvSpPr>
          <p:nvPr>
            <p:ph sz="quarter" idx="22"/>
          </p:nvPr>
        </p:nvSpPr>
        <p:spPr>
          <a:xfrm>
            <a:off x="1447800" y="1371600"/>
            <a:ext cx="1828800" cy="223486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Picture Placeholder 2">
            <a:extLst>
              <a:ext uri="{FF2B5EF4-FFF2-40B4-BE49-F238E27FC236}">
                <a16:creationId xmlns:a16="http://schemas.microsoft.com/office/drawing/2014/main" id="{2E9BD4C6-6427-7A4B-93A6-0061F9DEC92D}"/>
              </a:ext>
            </a:extLst>
          </p:cNvPr>
          <p:cNvSpPr>
            <a:spLocks noGrp="1"/>
          </p:cNvSpPr>
          <p:nvPr>
            <p:ph type="pic" sz="quarter" idx="26"/>
          </p:nvPr>
        </p:nvSpPr>
        <p:spPr>
          <a:xfrm>
            <a:off x="-34179" y="3764741"/>
            <a:ext cx="4071658" cy="259795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15" name="Picture Placeholder 2">
            <a:extLst>
              <a:ext uri="{FF2B5EF4-FFF2-40B4-BE49-F238E27FC236}">
                <a16:creationId xmlns:a16="http://schemas.microsoft.com/office/drawing/2014/main" id="{4A7F392E-E181-3543-A9FB-49ECBAA0B799}"/>
              </a:ext>
            </a:extLst>
          </p:cNvPr>
          <p:cNvSpPr>
            <a:spLocks noGrp="1"/>
          </p:cNvSpPr>
          <p:nvPr>
            <p:ph type="pic" sz="quarter" idx="28"/>
          </p:nvPr>
        </p:nvSpPr>
        <p:spPr>
          <a:xfrm>
            <a:off x="4043082" y="3764741"/>
            <a:ext cx="4071658" cy="259795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17" name="Picture Placeholder 2">
            <a:extLst>
              <a:ext uri="{FF2B5EF4-FFF2-40B4-BE49-F238E27FC236}">
                <a16:creationId xmlns:a16="http://schemas.microsoft.com/office/drawing/2014/main" id="{C4DB0580-9717-CF48-85D5-19B5166497D7}"/>
              </a:ext>
            </a:extLst>
          </p:cNvPr>
          <p:cNvSpPr>
            <a:spLocks noGrp="1"/>
          </p:cNvSpPr>
          <p:nvPr>
            <p:ph type="pic" sz="quarter" idx="30"/>
          </p:nvPr>
        </p:nvSpPr>
        <p:spPr>
          <a:xfrm>
            <a:off x="8120343" y="3764741"/>
            <a:ext cx="4071658" cy="2597959"/>
          </a:xfrm>
          <a:prstGeom prst="rect">
            <a:avLst/>
          </a:prstGeom>
          <a:solidFill>
            <a:schemeClr val="bg1">
              <a:lumMod val="95000"/>
            </a:schemeClr>
          </a:solidFill>
        </p:spPr>
        <p:txBody>
          <a:bodyPr wrap="square" anchor="ctr">
            <a:normAutofit/>
          </a:bodyPr>
          <a:lstStyle>
            <a:lvl1pPr algn="ctr">
              <a:defRPr sz="1000"/>
            </a:lvl1pPr>
          </a:lstStyle>
          <a:p>
            <a:endParaRPr lang="en-US" dirty="0"/>
          </a:p>
        </p:txBody>
      </p:sp>
      <p:sp>
        <p:nvSpPr>
          <p:cNvPr id="4" name="Slide Number Placeholder 3">
            <a:extLst>
              <a:ext uri="{FF2B5EF4-FFF2-40B4-BE49-F238E27FC236}">
                <a16:creationId xmlns:a16="http://schemas.microsoft.com/office/drawing/2014/main" id="{47A05CE1-22D2-324B-8BCD-629FD18A1CEB}"/>
              </a:ext>
            </a:extLst>
          </p:cNvPr>
          <p:cNvSpPr>
            <a:spLocks noGrp="1"/>
          </p:cNvSpPr>
          <p:nvPr>
            <p:ph type="sldNum" sz="quarter" idx="35"/>
          </p:nvPr>
        </p:nvSpPr>
        <p:spPr/>
        <p:txBody>
          <a:bodyPr/>
          <a:lstStyle/>
          <a:p>
            <a:fld id="{28EF50A0-70BA-3541-B2E3-D966031D5400}" type="slidenum">
              <a:rPr lang="en-US" smtClean="0"/>
              <a:pPr/>
              <a:t>‹#›</a:t>
            </a:fld>
            <a:endParaRPr lang="en-US" dirty="0"/>
          </a:p>
        </p:txBody>
      </p:sp>
      <p:sp>
        <p:nvSpPr>
          <p:cNvPr id="23" name="Picture Placeholder 2">
            <a:extLst>
              <a:ext uri="{FF2B5EF4-FFF2-40B4-BE49-F238E27FC236}">
                <a16:creationId xmlns:a16="http://schemas.microsoft.com/office/drawing/2014/main" id="{F046238B-8C8B-5B44-BE22-3BDFB97B6288}"/>
              </a:ext>
            </a:extLst>
          </p:cNvPr>
          <p:cNvSpPr>
            <a:spLocks noGrp="1"/>
          </p:cNvSpPr>
          <p:nvPr>
            <p:ph type="pic" sz="quarter" idx="38" hasCustomPrompt="1"/>
          </p:nvPr>
        </p:nvSpPr>
        <p:spPr>
          <a:xfrm>
            <a:off x="645681" y="1371600"/>
            <a:ext cx="662940" cy="662940"/>
          </a:xfrm>
          <a:prstGeom prst="rect">
            <a:avLst/>
          </a:prstGeom>
          <a:noFill/>
        </p:spPr>
        <p:txBody>
          <a:bodyPr wrap="square" anchor="b">
            <a:noAutofit/>
          </a:bodyPr>
          <a:lstStyle>
            <a:lvl1pPr>
              <a:defRPr sz="2800" b="0">
                <a:solidFill>
                  <a:schemeClr val="accent2"/>
                </a:solidFill>
                <a:latin typeface="+mj-lt"/>
              </a:defRPr>
            </a:lvl1pPr>
          </a:lstStyle>
          <a:p>
            <a:r>
              <a:rPr lang="en-US" dirty="0"/>
              <a:t>Icon</a:t>
            </a:r>
          </a:p>
        </p:txBody>
      </p:sp>
      <p:sp>
        <p:nvSpPr>
          <p:cNvPr id="24" name="Content Placeholder 3">
            <a:extLst>
              <a:ext uri="{FF2B5EF4-FFF2-40B4-BE49-F238E27FC236}">
                <a16:creationId xmlns:a16="http://schemas.microsoft.com/office/drawing/2014/main" id="{D175C4F5-9FDF-8146-A886-531A07B8BFEF}"/>
              </a:ext>
            </a:extLst>
          </p:cNvPr>
          <p:cNvSpPr>
            <a:spLocks noGrp="1"/>
          </p:cNvSpPr>
          <p:nvPr>
            <p:ph sz="quarter" idx="39"/>
          </p:nvPr>
        </p:nvSpPr>
        <p:spPr>
          <a:xfrm>
            <a:off x="5544670" y="1371600"/>
            <a:ext cx="1828800" cy="223486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Picture Placeholder 2">
            <a:extLst>
              <a:ext uri="{FF2B5EF4-FFF2-40B4-BE49-F238E27FC236}">
                <a16:creationId xmlns:a16="http://schemas.microsoft.com/office/drawing/2014/main" id="{AE3FDB97-A615-4948-9915-6F7EF88E30F0}"/>
              </a:ext>
            </a:extLst>
          </p:cNvPr>
          <p:cNvSpPr>
            <a:spLocks noGrp="1"/>
          </p:cNvSpPr>
          <p:nvPr>
            <p:ph type="pic" sz="quarter" idx="40" hasCustomPrompt="1"/>
          </p:nvPr>
        </p:nvSpPr>
        <p:spPr>
          <a:xfrm>
            <a:off x="4742551" y="1371600"/>
            <a:ext cx="662940" cy="662940"/>
          </a:xfrm>
          <a:prstGeom prst="rect">
            <a:avLst/>
          </a:prstGeom>
          <a:noFill/>
        </p:spPr>
        <p:txBody>
          <a:bodyPr wrap="square" anchor="b">
            <a:noAutofit/>
          </a:bodyPr>
          <a:lstStyle>
            <a:lvl1pPr>
              <a:defRPr sz="2800" b="0">
                <a:solidFill>
                  <a:schemeClr val="accent2"/>
                </a:solidFill>
                <a:latin typeface="+mj-lt"/>
              </a:defRPr>
            </a:lvl1pPr>
          </a:lstStyle>
          <a:p>
            <a:r>
              <a:rPr lang="en-US" dirty="0"/>
              <a:t>Icon</a:t>
            </a:r>
          </a:p>
        </p:txBody>
      </p:sp>
      <p:sp>
        <p:nvSpPr>
          <p:cNvPr id="27" name="Content Placeholder 3">
            <a:extLst>
              <a:ext uri="{FF2B5EF4-FFF2-40B4-BE49-F238E27FC236}">
                <a16:creationId xmlns:a16="http://schemas.microsoft.com/office/drawing/2014/main" id="{0A9D88D4-53C0-014F-AB2A-AA520B27727E}"/>
              </a:ext>
            </a:extLst>
          </p:cNvPr>
          <p:cNvSpPr>
            <a:spLocks noGrp="1"/>
          </p:cNvSpPr>
          <p:nvPr>
            <p:ph sz="quarter" idx="41"/>
          </p:nvPr>
        </p:nvSpPr>
        <p:spPr>
          <a:xfrm>
            <a:off x="9686365" y="1371600"/>
            <a:ext cx="1828800" cy="223486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Picture Placeholder 2">
            <a:extLst>
              <a:ext uri="{FF2B5EF4-FFF2-40B4-BE49-F238E27FC236}">
                <a16:creationId xmlns:a16="http://schemas.microsoft.com/office/drawing/2014/main" id="{C67B7841-6D4C-3B44-9D25-F66D3D9CD5E7}"/>
              </a:ext>
            </a:extLst>
          </p:cNvPr>
          <p:cNvSpPr>
            <a:spLocks noGrp="1"/>
          </p:cNvSpPr>
          <p:nvPr>
            <p:ph type="pic" sz="quarter" idx="42" hasCustomPrompt="1"/>
          </p:nvPr>
        </p:nvSpPr>
        <p:spPr>
          <a:xfrm>
            <a:off x="8884246" y="1371600"/>
            <a:ext cx="662940" cy="662940"/>
          </a:xfrm>
          <a:prstGeom prst="rect">
            <a:avLst/>
          </a:prstGeom>
          <a:noFill/>
        </p:spPr>
        <p:txBody>
          <a:bodyPr wrap="square" anchor="b">
            <a:noAutofit/>
          </a:bodyPr>
          <a:lstStyle>
            <a:lvl1pPr>
              <a:defRPr sz="2800" b="0">
                <a:solidFill>
                  <a:schemeClr val="accent2"/>
                </a:solidFill>
                <a:latin typeface="+mj-lt"/>
              </a:defRPr>
            </a:lvl1pPr>
          </a:lstStyle>
          <a:p>
            <a:r>
              <a:rPr lang="en-US" dirty="0"/>
              <a:t>Icon</a:t>
            </a:r>
          </a:p>
        </p:txBody>
      </p:sp>
      <p:sp>
        <p:nvSpPr>
          <p:cNvPr id="16" name="Footer Placeholder 4">
            <a:extLst>
              <a:ext uri="{FF2B5EF4-FFF2-40B4-BE49-F238E27FC236}">
                <a16:creationId xmlns:a16="http://schemas.microsoft.com/office/drawing/2014/main" id="{56846D3B-9356-294C-96B3-E6582202F410}"/>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8" name="Date Placeholder 1">
            <a:extLst>
              <a:ext uri="{FF2B5EF4-FFF2-40B4-BE49-F238E27FC236}">
                <a16:creationId xmlns:a16="http://schemas.microsoft.com/office/drawing/2014/main" id="{213992DD-924B-DF41-9DBA-6BA89DFCF03F}"/>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191156948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hart Slide with Four Categorie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p>
            <a:r>
              <a:rPr lang="en-US" dirty="0"/>
              <a:t>Chart Slide with Four Categories</a:t>
            </a:r>
          </a:p>
        </p:txBody>
      </p:sp>
      <p:sp>
        <p:nvSpPr>
          <p:cNvPr id="20" name="Content Placeholder 19">
            <a:extLst>
              <a:ext uri="{FF2B5EF4-FFF2-40B4-BE49-F238E27FC236}">
                <a16:creationId xmlns:a16="http://schemas.microsoft.com/office/drawing/2014/main" id="{0D3F7821-7D27-934A-9DF6-BED0B959D50A}"/>
              </a:ext>
            </a:extLst>
          </p:cNvPr>
          <p:cNvSpPr>
            <a:spLocks noGrp="1"/>
          </p:cNvSpPr>
          <p:nvPr>
            <p:ph sz="quarter" idx="33" hasCustomPrompt="1"/>
          </p:nvPr>
        </p:nvSpPr>
        <p:spPr>
          <a:xfrm>
            <a:off x="647700" y="1371600"/>
            <a:ext cx="4457700" cy="4838700"/>
          </a:xfrm>
          <a:noFill/>
        </p:spPr>
        <p:txBody>
          <a:bodyPr/>
          <a:lstStyle/>
          <a:p>
            <a:pPr lvl="0"/>
            <a:r>
              <a:rPr lang="en-US" dirty="0"/>
              <a:t>Insert Media</a:t>
            </a:r>
          </a:p>
        </p:txBody>
      </p:sp>
      <p:sp>
        <p:nvSpPr>
          <p:cNvPr id="4" name="Slide Number Placeholder 3">
            <a:extLst>
              <a:ext uri="{FF2B5EF4-FFF2-40B4-BE49-F238E27FC236}">
                <a16:creationId xmlns:a16="http://schemas.microsoft.com/office/drawing/2014/main" id="{A341EDED-6904-0947-B70B-CF76C6543E9D}"/>
              </a:ext>
            </a:extLst>
          </p:cNvPr>
          <p:cNvSpPr>
            <a:spLocks noGrp="1"/>
          </p:cNvSpPr>
          <p:nvPr>
            <p:ph type="sldNum" sz="quarter" idx="36"/>
          </p:nvPr>
        </p:nvSpPr>
        <p:spPr/>
        <p:txBody>
          <a:bodyPr/>
          <a:lstStyle/>
          <a:p>
            <a:fld id="{28EF50A0-70BA-3541-B2E3-D966031D5400}" type="slidenum">
              <a:rPr lang="en-US" smtClean="0"/>
              <a:pPr/>
              <a:t>‹#›</a:t>
            </a:fld>
            <a:endParaRPr lang="en-US" dirty="0"/>
          </a:p>
        </p:txBody>
      </p:sp>
      <p:sp>
        <p:nvSpPr>
          <p:cNvPr id="10" name="Text Placeholder 9">
            <a:extLst>
              <a:ext uri="{FF2B5EF4-FFF2-40B4-BE49-F238E27FC236}">
                <a16:creationId xmlns:a16="http://schemas.microsoft.com/office/drawing/2014/main" id="{6EECEDD3-6382-AF41-AB0C-1D6AC0E691D3}"/>
              </a:ext>
            </a:extLst>
          </p:cNvPr>
          <p:cNvSpPr>
            <a:spLocks noGrp="1"/>
          </p:cNvSpPr>
          <p:nvPr>
            <p:ph type="body" sz="quarter" idx="37"/>
          </p:nvPr>
        </p:nvSpPr>
        <p:spPr>
          <a:xfrm>
            <a:off x="6134100" y="1371599"/>
            <a:ext cx="2628900" cy="232871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9">
            <a:extLst>
              <a:ext uri="{FF2B5EF4-FFF2-40B4-BE49-F238E27FC236}">
                <a16:creationId xmlns:a16="http://schemas.microsoft.com/office/drawing/2014/main" id="{796764E9-C511-FA46-B417-E513212144AE}"/>
              </a:ext>
            </a:extLst>
          </p:cNvPr>
          <p:cNvSpPr>
            <a:spLocks noGrp="1"/>
          </p:cNvSpPr>
          <p:nvPr>
            <p:ph type="body" sz="quarter" idx="38"/>
          </p:nvPr>
        </p:nvSpPr>
        <p:spPr>
          <a:xfrm>
            <a:off x="8886536" y="1371599"/>
            <a:ext cx="2628900" cy="23287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9">
            <a:extLst>
              <a:ext uri="{FF2B5EF4-FFF2-40B4-BE49-F238E27FC236}">
                <a16:creationId xmlns:a16="http://schemas.microsoft.com/office/drawing/2014/main" id="{27B33A73-DCD2-E443-BA38-478E33ACD31F}"/>
              </a:ext>
            </a:extLst>
          </p:cNvPr>
          <p:cNvSpPr>
            <a:spLocks noGrp="1"/>
          </p:cNvSpPr>
          <p:nvPr>
            <p:ph type="body" sz="quarter" idx="39"/>
          </p:nvPr>
        </p:nvSpPr>
        <p:spPr>
          <a:xfrm>
            <a:off x="6134100" y="3881581"/>
            <a:ext cx="2628900" cy="23287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9">
            <a:extLst>
              <a:ext uri="{FF2B5EF4-FFF2-40B4-BE49-F238E27FC236}">
                <a16:creationId xmlns:a16="http://schemas.microsoft.com/office/drawing/2014/main" id="{B2E5618F-7CA5-8742-9808-26CD755F5326}"/>
              </a:ext>
            </a:extLst>
          </p:cNvPr>
          <p:cNvSpPr>
            <a:spLocks noGrp="1"/>
          </p:cNvSpPr>
          <p:nvPr>
            <p:ph type="body" sz="quarter" idx="40"/>
          </p:nvPr>
        </p:nvSpPr>
        <p:spPr>
          <a:xfrm>
            <a:off x="8886536" y="3881581"/>
            <a:ext cx="2628900" cy="23287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Footer Placeholder 4">
            <a:extLst>
              <a:ext uri="{FF2B5EF4-FFF2-40B4-BE49-F238E27FC236}">
                <a16:creationId xmlns:a16="http://schemas.microsoft.com/office/drawing/2014/main" id="{0DA9153D-A44C-3F40-A5FB-73CE7D1C35A6}"/>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2" name="Date Placeholder 1">
            <a:extLst>
              <a:ext uri="{FF2B5EF4-FFF2-40B4-BE49-F238E27FC236}">
                <a16:creationId xmlns:a16="http://schemas.microsoft.com/office/drawing/2014/main" id="{BD76785E-01A9-5146-BDE2-83CBDB0A923D}"/>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16223847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Master Slide with Char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a:xfrm>
            <a:off x="647700" y="638463"/>
            <a:ext cx="10858498" cy="390237"/>
          </a:xfrm>
        </p:spPr>
        <p:txBody>
          <a:bodyPr/>
          <a:lstStyle>
            <a:lvl1pPr>
              <a:defRPr/>
            </a:lvl1pPr>
          </a:lstStyle>
          <a:p>
            <a:r>
              <a:rPr lang="en-US" dirty="0"/>
              <a:t>Master Slide with Chart</a:t>
            </a:r>
          </a:p>
        </p:txBody>
      </p:sp>
      <p:sp>
        <p:nvSpPr>
          <p:cNvPr id="20" name="Content Placeholder 19">
            <a:extLst>
              <a:ext uri="{FF2B5EF4-FFF2-40B4-BE49-F238E27FC236}">
                <a16:creationId xmlns:a16="http://schemas.microsoft.com/office/drawing/2014/main" id="{0D3F7821-7D27-934A-9DF6-BED0B959D50A}"/>
              </a:ext>
            </a:extLst>
          </p:cNvPr>
          <p:cNvSpPr>
            <a:spLocks noGrp="1"/>
          </p:cNvSpPr>
          <p:nvPr>
            <p:ph sz="quarter" idx="33" hasCustomPrompt="1"/>
          </p:nvPr>
        </p:nvSpPr>
        <p:spPr>
          <a:xfrm>
            <a:off x="6134100" y="1371600"/>
            <a:ext cx="5372098" cy="4838699"/>
          </a:xfrm>
          <a:noFill/>
        </p:spPr>
        <p:txBody>
          <a:bodyPr/>
          <a:lstStyle/>
          <a:p>
            <a:pPr lvl="0"/>
            <a:r>
              <a:rPr lang="en-US" dirty="0"/>
              <a:t>Insert Media</a:t>
            </a:r>
          </a:p>
        </p:txBody>
      </p:sp>
      <p:sp>
        <p:nvSpPr>
          <p:cNvPr id="4" name="Slide Number Placeholder 3">
            <a:extLst>
              <a:ext uri="{FF2B5EF4-FFF2-40B4-BE49-F238E27FC236}">
                <a16:creationId xmlns:a16="http://schemas.microsoft.com/office/drawing/2014/main" id="{A341EDED-6904-0947-B70B-CF76C6543E9D}"/>
              </a:ext>
            </a:extLst>
          </p:cNvPr>
          <p:cNvSpPr>
            <a:spLocks noGrp="1"/>
          </p:cNvSpPr>
          <p:nvPr>
            <p:ph type="sldNum" sz="quarter" idx="36"/>
          </p:nvPr>
        </p:nvSpPr>
        <p:spPr/>
        <p:txBody>
          <a:bodyPr/>
          <a:lstStyle/>
          <a:p>
            <a:fld id="{28EF50A0-70BA-3541-B2E3-D966031D5400}" type="slidenum">
              <a:rPr lang="en-US" smtClean="0"/>
              <a:pPr/>
              <a:t>‹#›</a:t>
            </a:fld>
            <a:endParaRPr lang="en-US" dirty="0"/>
          </a:p>
        </p:txBody>
      </p:sp>
      <p:sp>
        <p:nvSpPr>
          <p:cNvPr id="11" name="Text Placeholder 6">
            <a:extLst>
              <a:ext uri="{FF2B5EF4-FFF2-40B4-BE49-F238E27FC236}">
                <a16:creationId xmlns:a16="http://schemas.microsoft.com/office/drawing/2014/main" id="{68191130-9879-4F47-A1F5-965A8AC1B726}"/>
              </a:ext>
            </a:extLst>
          </p:cNvPr>
          <p:cNvSpPr>
            <a:spLocks noGrp="1"/>
          </p:cNvSpPr>
          <p:nvPr>
            <p:ph type="body" sz="quarter" idx="37"/>
          </p:nvPr>
        </p:nvSpPr>
        <p:spPr>
          <a:xfrm>
            <a:off x="647700" y="1371599"/>
            <a:ext cx="4457700" cy="48386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4">
            <a:extLst>
              <a:ext uri="{FF2B5EF4-FFF2-40B4-BE49-F238E27FC236}">
                <a16:creationId xmlns:a16="http://schemas.microsoft.com/office/drawing/2014/main" id="{6614E89B-9DB8-D044-ABEA-401E5B99DCAA}"/>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9" name="Date Placeholder 1">
            <a:extLst>
              <a:ext uri="{FF2B5EF4-FFF2-40B4-BE49-F238E27FC236}">
                <a16:creationId xmlns:a16="http://schemas.microsoft.com/office/drawing/2014/main" id="{BCB9EE92-DA12-F746-9C3B-FD75605C9C13}"/>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76508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02">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E9322D4-2899-7849-8A64-33D212168740}"/>
              </a:ext>
            </a:extLst>
          </p:cNvPr>
          <p:cNvPicPr>
            <a:picLocks noChangeAspect="1"/>
          </p:cNvPicPr>
          <p:nvPr userDrawn="1"/>
        </p:nvPicPr>
        <p:blipFill rotWithShape="1">
          <a:blip r:embed="rId2" cstate="hqprint">
            <a:alphaModFix amt="5000"/>
            <a:extLst>
              <a:ext uri="{28A0092B-C50C-407E-A947-70E740481C1C}">
                <a14:useLocalDpi xmlns:a14="http://schemas.microsoft.com/office/drawing/2010/main"/>
              </a:ext>
            </a:extLst>
          </a:blip>
          <a:srcRect t="-2"/>
          <a:stretch/>
        </p:blipFill>
        <p:spPr>
          <a:xfrm>
            <a:off x="5219700" y="1720444"/>
            <a:ext cx="6981444" cy="5137555"/>
          </a:xfrm>
          <a:prstGeom prst="rect">
            <a:avLst/>
          </a:prstGeom>
        </p:spPr>
      </p:pic>
      <p:sp>
        <p:nvSpPr>
          <p:cNvPr id="6" name="Title Placeholder 7">
            <a:extLst>
              <a:ext uri="{FF2B5EF4-FFF2-40B4-BE49-F238E27FC236}">
                <a16:creationId xmlns:a16="http://schemas.microsoft.com/office/drawing/2014/main" id="{C030E84F-4CFD-FA4C-B9DE-7E11AF642CA4}"/>
              </a:ext>
            </a:extLst>
          </p:cNvPr>
          <p:cNvSpPr>
            <a:spLocks noGrp="1"/>
          </p:cNvSpPr>
          <p:nvPr>
            <p:ph type="title" hasCustomPrompt="1"/>
          </p:nvPr>
        </p:nvSpPr>
        <p:spPr>
          <a:xfrm>
            <a:off x="3390900" y="1949733"/>
            <a:ext cx="5372100" cy="1661055"/>
          </a:xfrm>
          <a:prstGeom prst="rect">
            <a:avLst/>
          </a:prstGeom>
        </p:spPr>
        <p:txBody>
          <a:bodyPr vert="horz" lIns="0" tIns="0" rIns="0" bIns="0" rtlCol="0" anchor="b">
            <a:noAutofit/>
          </a:bodyPr>
          <a:lstStyle>
            <a:lvl1pPr algn="ctr">
              <a:defRPr sz="4800">
                <a:solidFill>
                  <a:schemeClr val="accent1"/>
                </a:solidFill>
              </a:defRPr>
            </a:lvl1pPr>
          </a:lstStyle>
          <a:p>
            <a:r>
              <a:rPr lang="en-US" dirty="0"/>
              <a:t>Title of Slideshow Goes Here</a:t>
            </a:r>
          </a:p>
        </p:txBody>
      </p:sp>
      <p:sp>
        <p:nvSpPr>
          <p:cNvPr id="7" name="Text Placeholder 24">
            <a:extLst>
              <a:ext uri="{FF2B5EF4-FFF2-40B4-BE49-F238E27FC236}">
                <a16:creationId xmlns:a16="http://schemas.microsoft.com/office/drawing/2014/main" id="{1B8C2BD0-8E54-F142-B445-334EF798BDB7}"/>
              </a:ext>
            </a:extLst>
          </p:cNvPr>
          <p:cNvSpPr>
            <a:spLocks noGrp="1"/>
          </p:cNvSpPr>
          <p:nvPr>
            <p:ph type="body" sz="quarter" idx="12" hasCustomPrompt="1"/>
          </p:nvPr>
        </p:nvSpPr>
        <p:spPr>
          <a:xfrm>
            <a:off x="3415563" y="5160489"/>
            <a:ext cx="5347436" cy="612333"/>
          </a:xfrm>
          <a:prstGeom prst="rect">
            <a:avLst/>
          </a:prstGeom>
        </p:spPr>
        <p:txBody>
          <a:bodyPr lIns="0" tIns="0" rIns="0" bIns="0"/>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0" i="0" baseline="0">
                <a:solidFill>
                  <a:schemeClr val="accent1"/>
                </a:solidFill>
                <a:latin typeface="+mn-lt"/>
              </a:defRPr>
            </a:lvl1pPr>
          </a:lstStyle>
          <a:p>
            <a:pPr lvl="0"/>
            <a:r>
              <a:rPr lang="en-US" dirty="0"/>
              <a:t>Presenter’s Full Name</a:t>
            </a:r>
            <a:br>
              <a:rPr lang="en-US" dirty="0"/>
            </a:br>
            <a:r>
              <a:rPr lang="en-US" dirty="0"/>
              <a:t>Job Title</a:t>
            </a:r>
          </a:p>
        </p:txBody>
      </p:sp>
      <p:sp>
        <p:nvSpPr>
          <p:cNvPr id="8" name="Text Placeholder 24">
            <a:extLst>
              <a:ext uri="{FF2B5EF4-FFF2-40B4-BE49-F238E27FC236}">
                <a16:creationId xmlns:a16="http://schemas.microsoft.com/office/drawing/2014/main" id="{C343196B-C160-1A47-BD03-C11F15040C78}"/>
              </a:ext>
            </a:extLst>
          </p:cNvPr>
          <p:cNvSpPr>
            <a:spLocks noGrp="1"/>
          </p:cNvSpPr>
          <p:nvPr>
            <p:ph type="body" sz="quarter" idx="13" hasCustomPrompt="1"/>
          </p:nvPr>
        </p:nvSpPr>
        <p:spPr>
          <a:xfrm>
            <a:off x="3415562" y="4628060"/>
            <a:ext cx="5347437" cy="278615"/>
          </a:xfrm>
          <a:prstGeom prst="rect">
            <a:avLst/>
          </a:prstGeom>
        </p:spPr>
        <p:txBody>
          <a:bodyPr lIns="0" tIns="0" rIns="0" bIns="0">
            <a:normAutofit/>
          </a:bodyPr>
          <a:lstStyle>
            <a:lvl1pPr marL="0" indent="0" algn="ctr">
              <a:buNone/>
              <a:defRPr sz="1800" b="1" baseline="0">
                <a:solidFill>
                  <a:schemeClr val="accent1"/>
                </a:solidFill>
                <a:latin typeface="+mn-lt"/>
              </a:defRPr>
            </a:lvl1pPr>
          </a:lstStyle>
          <a:p>
            <a:pPr lvl="0"/>
            <a:fld id="{F88B7636-D3D3-3441-A4CB-98F28D58B525}" type="datetime2">
              <a:rPr lang="en-US" smtClean="0"/>
              <a:t>Tuesday, July 16, 2019</a:t>
            </a:fld>
            <a:endParaRPr lang="en-US" dirty="0"/>
          </a:p>
        </p:txBody>
      </p:sp>
      <p:sp>
        <p:nvSpPr>
          <p:cNvPr id="9" name="Text Placeholder 24">
            <a:extLst>
              <a:ext uri="{FF2B5EF4-FFF2-40B4-BE49-F238E27FC236}">
                <a16:creationId xmlns:a16="http://schemas.microsoft.com/office/drawing/2014/main" id="{2D83168E-A3CE-6846-A659-C2FB60C044D8}"/>
              </a:ext>
            </a:extLst>
          </p:cNvPr>
          <p:cNvSpPr>
            <a:spLocks noGrp="1"/>
          </p:cNvSpPr>
          <p:nvPr>
            <p:ph type="body" sz="quarter" idx="11" hasCustomPrompt="1"/>
          </p:nvPr>
        </p:nvSpPr>
        <p:spPr>
          <a:xfrm>
            <a:off x="3390900" y="3864603"/>
            <a:ext cx="5372100" cy="278615"/>
          </a:xfrm>
          <a:prstGeom prst="rect">
            <a:avLst/>
          </a:prstGeom>
        </p:spPr>
        <p:txBody>
          <a:bodyPr lIns="0" tIns="0" rIns="0" bIns="0">
            <a:noAutofit/>
          </a:bodyPr>
          <a:lstStyle>
            <a:lvl1pPr marL="0" indent="0" algn="ctr">
              <a:buNone/>
              <a:defRPr sz="2400" b="0" i="0" cap="none" spc="50" baseline="0">
                <a:solidFill>
                  <a:schemeClr val="accent2"/>
                </a:solidFill>
                <a:latin typeface="+mj-lt"/>
                <a:cs typeface="Calibri" panose="020F0502020204030204" pitchFamily="34" charset="0"/>
              </a:defRPr>
            </a:lvl1pPr>
          </a:lstStyle>
          <a:p>
            <a:pPr lvl="0"/>
            <a:r>
              <a:rPr lang="en-US" dirty="0"/>
              <a:t>PRESENTATION SUBTITLE</a:t>
            </a:r>
          </a:p>
        </p:txBody>
      </p:sp>
      <p:pic>
        <p:nvPicPr>
          <p:cNvPr id="12" name="Picture 11">
            <a:extLst>
              <a:ext uri="{FF2B5EF4-FFF2-40B4-BE49-F238E27FC236}">
                <a16:creationId xmlns:a16="http://schemas.microsoft.com/office/drawing/2014/main" id="{F493B89C-77C3-C84B-B82C-CEFC2BBEE8FA}"/>
              </a:ext>
            </a:extLst>
          </p:cNvPr>
          <p:cNvPicPr>
            <a:picLocks noChangeAspect="1"/>
          </p:cNvPicPr>
          <p:nvPr userDrawn="1"/>
        </p:nvPicPr>
        <p:blipFill>
          <a:blip r:embed="rId3"/>
          <a:stretch>
            <a:fillRect/>
          </a:stretch>
        </p:blipFill>
        <p:spPr>
          <a:xfrm>
            <a:off x="4658158" y="1151674"/>
            <a:ext cx="2671632" cy="799539"/>
          </a:xfrm>
          <a:prstGeom prst="rect">
            <a:avLst/>
          </a:prstGeom>
        </p:spPr>
      </p:pic>
      <p:pic>
        <p:nvPicPr>
          <p:cNvPr id="13" name="Picture 12">
            <a:extLst>
              <a:ext uri="{FF2B5EF4-FFF2-40B4-BE49-F238E27FC236}">
                <a16:creationId xmlns:a16="http://schemas.microsoft.com/office/drawing/2014/main" id="{5EF26609-F541-F44B-8287-263EF9C2C0A9}"/>
              </a:ext>
            </a:extLst>
          </p:cNvPr>
          <p:cNvPicPr>
            <a:picLocks noChangeAspect="1"/>
          </p:cNvPicPr>
          <p:nvPr userDrawn="1"/>
        </p:nvPicPr>
        <p:blipFill>
          <a:blip r:embed="rId4"/>
          <a:stretch>
            <a:fillRect/>
          </a:stretch>
        </p:blipFill>
        <p:spPr>
          <a:xfrm>
            <a:off x="10239758" y="6219029"/>
            <a:ext cx="1592890" cy="385479"/>
          </a:xfrm>
          <a:prstGeom prst="rect">
            <a:avLst/>
          </a:prstGeom>
        </p:spPr>
      </p:pic>
    </p:spTree>
    <p:extLst>
      <p:ext uri="{BB962C8B-B14F-4D97-AF65-F5344CB8AC3E}">
        <p14:creationId xmlns:p14="http://schemas.microsoft.com/office/powerpoint/2010/main" val="21015759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Master Slide with Char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a:xfrm>
            <a:off x="647700" y="638463"/>
            <a:ext cx="10858498" cy="390237"/>
          </a:xfrm>
        </p:spPr>
        <p:txBody>
          <a:bodyPr/>
          <a:lstStyle>
            <a:lvl1pPr>
              <a:defRPr/>
            </a:lvl1pPr>
          </a:lstStyle>
          <a:p>
            <a:r>
              <a:rPr lang="en-US" dirty="0"/>
              <a:t>Master Slide with Chart</a:t>
            </a:r>
          </a:p>
        </p:txBody>
      </p:sp>
      <p:sp>
        <p:nvSpPr>
          <p:cNvPr id="20" name="Content Placeholder 19">
            <a:extLst>
              <a:ext uri="{FF2B5EF4-FFF2-40B4-BE49-F238E27FC236}">
                <a16:creationId xmlns:a16="http://schemas.microsoft.com/office/drawing/2014/main" id="{0D3F7821-7D27-934A-9DF6-BED0B959D50A}"/>
              </a:ext>
            </a:extLst>
          </p:cNvPr>
          <p:cNvSpPr>
            <a:spLocks noGrp="1"/>
          </p:cNvSpPr>
          <p:nvPr>
            <p:ph sz="quarter" idx="33" hasCustomPrompt="1"/>
          </p:nvPr>
        </p:nvSpPr>
        <p:spPr>
          <a:xfrm>
            <a:off x="6134100" y="1371600"/>
            <a:ext cx="5372098" cy="4838699"/>
          </a:xfrm>
          <a:noFill/>
        </p:spPr>
        <p:txBody>
          <a:bodyPr/>
          <a:lstStyle/>
          <a:p>
            <a:pPr lvl="0"/>
            <a:r>
              <a:rPr lang="en-US" dirty="0"/>
              <a:t>Insert Media</a:t>
            </a:r>
          </a:p>
        </p:txBody>
      </p:sp>
      <p:sp>
        <p:nvSpPr>
          <p:cNvPr id="4" name="Slide Number Placeholder 3">
            <a:extLst>
              <a:ext uri="{FF2B5EF4-FFF2-40B4-BE49-F238E27FC236}">
                <a16:creationId xmlns:a16="http://schemas.microsoft.com/office/drawing/2014/main" id="{A341EDED-6904-0947-B70B-CF76C6543E9D}"/>
              </a:ext>
            </a:extLst>
          </p:cNvPr>
          <p:cNvSpPr>
            <a:spLocks noGrp="1"/>
          </p:cNvSpPr>
          <p:nvPr>
            <p:ph type="sldNum" sz="quarter" idx="36"/>
          </p:nvPr>
        </p:nvSpPr>
        <p:spPr/>
        <p:txBody>
          <a:bodyPr/>
          <a:lstStyle/>
          <a:p>
            <a:fld id="{28EF50A0-70BA-3541-B2E3-D966031D5400}" type="slidenum">
              <a:rPr lang="en-US" smtClean="0"/>
              <a:pPr/>
              <a:t>‹#›</a:t>
            </a:fld>
            <a:endParaRPr lang="en-US" dirty="0"/>
          </a:p>
        </p:txBody>
      </p:sp>
      <p:sp>
        <p:nvSpPr>
          <p:cNvPr id="11" name="Text Placeholder 6">
            <a:extLst>
              <a:ext uri="{FF2B5EF4-FFF2-40B4-BE49-F238E27FC236}">
                <a16:creationId xmlns:a16="http://schemas.microsoft.com/office/drawing/2014/main" id="{68191130-9879-4F47-A1F5-965A8AC1B726}"/>
              </a:ext>
            </a:extLst>
          </p:cNvPr>
          <p:cNvSpPr>
            <a:spLocks noGrp="1"/>
          </p:cNvSpPr>
          <p:nvPr>
            <p:ph type="body" sz="quarter" idx="37"/>
          </p:nvPr>
        </p:nvSpPr>
        <p:spPr>
          <a:xfrm>
            <a:off x="647700" y="1371600"/>
            <a:ext cx="4457700" cy="30121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24">
            <a:extLst>
              <a:ext uri="{FF2B5EF4-FFF2-40B4-BE49-F238E27FC236}">
                <a16:creationId xmlns:a16="http://schemas.microsoft.com/office/drawing/2014/main" id="{343B1C7C-6DF0-EA4F-86C5-FDEE01536675}"/>
              </a:ext>
            </a:extLst>
          </p:cNvPr>
          <p:cNvSpPr>
            <a:spLocks noGrp="1"/>
          </p:cNvSpPr>
          <p:nvPr>
            <p:ph type="body" sz="quarter" idx="32" hasCustomPrompt="1"/>
          </p:nvPr>
        </p:nvSpPr>
        <p:spPr>
          <a:xfrm>
            <a:off x="647700" y="4678135"/>
            <a:ext cx="1702161" cy="941649"/>
          </a:xfrm>
          <a:prstGeom prst="rect">
            <a:avLst/>
          </a:prstGeom>
        </p:spPr>
        <p:txBody>
          <a:bodyPr lIns="0" tIns="0" rIns="0" bIns="0">
            <a:noAutofit/>
          </a:bodyPr>
          <a:lstStyle>
            <a:lvl1pPr marL="0" indent="0" algn="l">
              <a:buNone/>
              <a:defRPr sz="4800" b="0" baseline="0">
                <a:solidFill>
                  <a:schemeClr val="tx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tx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9" name="Text Placeholder 24">
            <a:extLst>
              <a:ext uri="{FF2B5EF4-FFF2-40B4-BE49-F238E27FC236}">
                <a16:creationId xmlns:a16="http://schemas.microsoft.com/office/drawing/2014/main" id="{40D59C3F-5B60-E64C-A196-F712293312D2}"/>
              </a:ext>
            </a:extLst>
          </p:cNvPr>
          <p:cNvSpPr>
            <a:spLocks noGrp="1"/>
          </p:cNvSpPr>
          <p:nvPr>
            <p:ph type="body" sz="quarter" idx="38" hasCustomPrompt="1"/>
          </p:nvPr>
        </p:nvSpPr>
        <p:spPr>
          <a:xfrm>
            <a:off x="2464161" y="4678134"/>
            <a:ext cx="1714500" cy="941649"/>
          </a:xfrm>
          <a:prstGeom prst="rect">
            <a:avLst/>
          </a:prstGeom>
        </p:spPr>
        <p:txBody>
          <a:bodyPr lIns="0" tIns="0" rIns="0" bIns="0">
            <a:noAutofit/>
          </a:bodyPr>
          <a:lstStyle>
            <a:lvl1pPr marL="0" indent="0" algn="l">
              <a:buNone/>
              <a:defRPr sz="4800" b="0" baseline="0">
                <a:solidFill>
                  <a:schemeClr val="tx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tx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12" name="Text Placeholder 24">
            <a:extLst>
              <a:ext uri="{FF2B5EF4-FFF2-40B4-BE49-F238E27FC236}">
                <a16:creationId xmlns:a16="http://schemas.microsoft.com/office/drawing/2014/main" id="{E0D9CE8D-128A-1B46-B935-3DD22DAA27F7}"/>
              </a:ext>
            </a:extLst>
          </p:cNvPr>
          <p:cNvSpPr>
            <a:spLocks noGrp="1"/>
          </p:cNvSpPr>
          <p:nvPr>
            <p:ph type="body" sz="quarter" idx="39" hasCustomPrompt="1"/>
          </p:nvPr>
        </p:nvSpPr>
        <p:spPr>
          <a:xfrm>
            <a:off x="4302587" y="4678134"/>
            <a:ext cx="1714500" cy="941649"/>
          </a:xfrm>
          <a:prstGeom prst="rect">
            <a:avLst/>
          </a:prstGeom>
        </p:spPr>
        <p:txBody>
          <a:bodyPr lIns="0" tIns="0" rIns="0" bIns="0">
            <a:noAutofit/>
          </a:bodyPr>
          <a:lstStyle>
            <a:lvl1pPr marL="0" indent="0" algn="l">
              <a:buNone/>
              <a:defRPr sz="4800" b="0" baseline="0">
                <a:solidFill>
                  <a:schemeClr val="tx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tx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13" name="Footer Placeholder 4">
            <a:extLst>
              <a:ext uri="{FF2B5EF4-FFF2-40B4-BE49-F238E27FC236}">
                <a16:creationId xmlns:a16="http://schemas.microsoft.com/office/drawing/2014/main" id="{E5D95237-1B43-DF4B-A1ED-F3B65486A636}"/>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4" name="Date Placeholder 1">
            <a:extLst>
              <a:ext uri="{FF2B5EF4-FFF2-40B4-BE49-F238E27FC236}">
                <a16:creationId xmlns:a16="http://schemas.microsoft.com/office/drawing/2014/main" id="{335F790A-D8B9-A54D-9E2B-E65F5D89DC8F}"/>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137760669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Master Slide with Media and Three Categorie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a:xfrm>
            <a:off x="647700" y="638464"/>
            <a:ext cx="10858498" cy="390236"/>
          </a:xfrm>
        </p:spPr>
        <p:txBody>
          <a:bodyPr/>
          <a:lstStyle/>
          <a:p>
            <a:r>
              <a:rPr lang="en-US" dirty="0"/>
              <a:t>Master Slide with Media and Three Categories</a:t>
            </a:r>
          </a:p>
        </p:txBody>
      </p:sp>
      <p:sp>
        <p:nvSpPr>
          <p:cNvPr id="20" name="Content Placeholder 19">
            <a:extLst>
              <a:ext uri="{FF2B5EF4-FFF2-40B4-BE49-F238E27FC236}">
                <a16:creationId xmlns:a16="http://schemas.microsoft.com/office/drawing/2014/main" id="{0D3F7821-7D27-934A-9DF6-BED0B959D50A}"/>
              </a:ext>
            </a:extLst>
          </p:cNvPr>
          <p:cNvSpPr>
            <a:spLocks noGrp="1"/>
          </p:cNvSpPr>
          <p:nvPr>
            <p:ph sz="quarter" idx="33" hasCustomPrompt="1"/>
          </p:nvPr>
        </p:nvSpPr>
        <p:spPr>
          <a:xfrm>
            <a:off x="6134100" y="1371600"/>
            <a:ext cx="5372098" cy="2563091"/>
          </a:xfrm>
          <a:noFill/>
        </p:spPr>
        <p:txBody>
          <a:bodyPr/>
          <a:lstStyle/>
          <a:p>
            <a:pPr lvl="0"/>
            <a:r>
              <a:rPr lang="en-US" dirty="0"/>
              <a:t>Insert Media</a:t>
            </a:r>
          </a:p>
        </p:txBody>
      </p:sp>
      <p:sp>
        <p:nvSpPr>
          <p:cNvPr id="4" name="Slide Number Placeholder 3">
            <a:extLst>
              <a:ext uri="{FF2B5EF4-FFF2-40B4-BE49-F238E27FC236}">
                <a16:creationId xmlns:a16="http://schemas.microsoft.com/office/drawing/2014/main" id="{A341EDED-6904-0947-B70B-CF76C6543E9D}"/>
              </a:ext>
            </a:extLst>
          </p:cNvPr>
          <p:cNvSpPr>
            <a:spLocks noGrp="1"/>
          </p:cNvSpPr>
          <p:nvPr>
            <p:ph type="sldNum" sz="quarter" idx="36"/>
          </p:nvPr>
        </p:nvSpPr>
        <p:spPr/>
        <p:txBody>
          <a:bodyPr/>
          <a:lstStyle/>
          <a:p>
            <a:fld id="{28EF50A0-70BA-3541-B2E3-D966031D5400}" type="slidenum">
              <a:rPr lang="en-US" smtClean="0"/>
              <a:pPr/>
              <a:t>‹#›</a:t>
            </a:fld>
            <a:endParaRPr lang="en-US" dirty="0"/>
          </a:p>
        </p:txBody>
      </p:sp>
      <p:sp>
        <p:nvSpPr>
          <p:cNvPr id="7" name="Text Placeholder 6">
            <a:extLst>
              <a:ext uri="{FF2B5EF4-FFF2-40B4-BE49-F238E27FC236}">
                <a16:creationId xmlns:a16="http://schemas.microsoft.com/office/drawing/2014/main" id="{9D18731B-22F2-C443-A6E4-B1B12438D400}"/>
              </a:ext>
            </a:extLst>
          </p:cNvPr>
          <p:cNvSpPr>
            <a:spLocks noGrp="1"/>
          </p:cNvSpPr>
          <p:nvPr>
            <p:ph type="body" sz="quarter" idx="37"/>
          </p:nvPr>
        </p:nvSpPr>
        <p:spPr>
          <a:xfrm>
            <a:off x="647700" y="1371600"/>
            <a:ext cx="4457700" cy="256309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6">
            <a:extLst>
              <a:ext uri="{FF2B5EF4-FFF2-40B4-BE49-F238E27FC236}">
                <a16:creationId xmlns:a16="http://schemas.microsoft.com/office/drawing/2014/main" id="{DB30947A-93EA-1243-8F90-2DE0D74DD7FB}"/>
              </a:ext>
            </a:extLst>
          </p:cNvPr>
          <p:cNvSpPr>
            <a:spLocks noGrp="1"/>
          </p:cNvSpPr>
          <p:nvPr>
            <p:ph type="body" sz="quarter" idx="38" hasCustomPrompt="1"/>
          </p:nvPr>
        </p:nvSpPr>
        <p:spPr>
          <a:xfrm>
            <a:off x="647700" y="4571711"/>
            <a:ext cx="3543300" cy="1647825"/>
          </a:xfrm>
        </p:spPr>
        <p:txBody>
          <a:bodyPr/>
          <a:lstStyle/>
          <a:p>
            <a:pPr lvl="2"/>
            <a:r>
              <a:rPr lang="en-US" dirty="0"/>
              <a:t>Third level</a:t>
            </a:r>
          </a:p>
          <a:p>
            <a:pPr lvl="3"/>
            <a:r>
              <a:rPr lang="en-US" dirty="0"/>
              <a:t>Fourth level</a:t>
            </a:r>
          </a:p>
          <a:p>
            <a:pPr lvl="4"/>
            <a:r>
              <a:rPr lang="en-US" dirty="0"/>
              <a:t>Fifth level</a:t>
            </a:r>
          </a:p>
        </p:txBody>
      </p:sp>
      <p:sp>
        <p:nvSpPr>
          <p:cNvPr id="12" name="Text Placeholder 6">
            <a:extLst>
              <a:ext uri="{FF2B5EF4-FFF2-40B4-BE49-F238E27FC236}">
                <a16:creationId xmlns:a16="http://schemas.microsoft.com/office/drawing/2014/main" id="{B9768ED8-C3F2-C94E-9F26-8074AFCCD940}"/>
              </a:ext>
            </a:extLst>
          </p:cNvPr>
          <p:cNvSpPr>
            <a:spLocks noGrp="1"/>
          </p:cNvSpPr>
          <p:nvPr>
            <p:ph type="body" sz="quarter" idx="39" hasCustomPrompt="1"/>
          </p:nvPr>
        </p:nvSpPr>
        <p:spPr>
          <a:xfrm>
            <a:off x="4305300" y="4571711"/>
            <a:ext cx="3543300" cy="1647825"/>
          </a:xfrm>
        </p:spPr>
        <p:txBody>
          <a:bodyPr/>
          <a:lstStyle/>
          <a:p>
            <a:pPr lvl="2"/>
            <a:r>
              <a:rPr lang="en-US" dirty="0"/>
              <a:t>Third level</a:t>
            </a:r>
          </a:p>
          <a:p>
            <a:pPr lvl="3"/>
            <a:r>
              <a:rPr lang="en-US" dirty="0"/>
              <a:t>Fourth level</a:t>
            </a:r>
          </a:p>
          <a:p>
            <a:pPr lvl="4"/>
            <a:r>
              <a:rPr lang="en-US" dirty="0"/>
              <a:t>Fifth level</a:t>
            </a:r>
          </a:p>
        </p:txBody>
      </p:sp>
      <p:sp>
        <p:nvSpPr>
          <p:cNvPr id="13" name="Text Placeholder 6">
            <a:extLst>
              <a:ext uri="{FF2B5EF4-FFF2-40B4-BE49-F238E27FC236}">
                <a16:creationId xmlns:a16="http://schemas.microsoft.com/office/drawing/2014/main" id="{2AF2D221-BDAD-0146-AF7E-81C15563CBC8}"/>
              </a:ext>
            </a:extLst>
          </p:cNvPr>
          <p:cNvSpPr>
            <a:spLocks noGrp="1"/>
          </p:cNvSpPr>
          <p:nvPr>
            <p:ph type="body" sz="quarter" idx="40" hasCustomPrompt="1"/>
          </p:nvPr>
        </p:nvSpPr>
        <p:spPr>
          <a:xfrm>
            <a:off x="7962900" y="4571711"/>
            <a:ext cx="3543300" cy="1647825"/>
          </a:xfrm>
        </p:spPr>
        <p:txBody>
          <a:bodyPr/>
          <a:lstStyle/>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918D9E29-C340-1B45-A058-5EFFD66A9B26}"/>
              </a:ext>
            </a:extLst>
          </p:cNvPr>
          <p:cNvCxnSpPr/>
          <p:nvPr userDrawn="1"/>
        </p:nvCxnSpPr>
        <p:spPr>
          <a:xfrm>
            <a:off x="647700" y="4404946"/>
            <a:ext cx="3543300"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FF2B5EF4-FFF2-40B4-BE49-F238E27FC236}">
                <a16:creationId xmlns:a16="http://schemas.microsoft.com/office/drawing/2014/main" id="{22C9D4F9-8C53-084F-A46C-3574F6353E34}"/>
              </a:ext>
            </a:extLst>
          </p:cNvPr>
          <p:cNvCxnSpPr/>
          <p:nvPr userDrawn="1"/>
        </p:nvCxnSpPr>
        <p:spPr>
          <a:xfrm>
            <a:off x="4287716" y="4404946"/>
            <a:ext cx="3543300"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572C4F68-CD8A-314F-AB5F-B6E41603BD6C}"/>
              </a:ext>
            </a:extLst>
          </p:cNvPr>
          <p:cNvCxnSpPr/>
          <p:nvPr userDrawn="1"/>
        </p:nvCxnSpPr>
        <p:spPr>
          <a:xfrm>
            <a:off x="7971693" y="4404946"/>
            <a:ext cx="3543300" cy="0"/>
          </a:xfrm>
          <a:prstGeom prst="line">
            <a:avLst/>
          </a:prstGeom>
        </p:spPr>
        <p:style>
          <a:lnRef idx="1">
            <a:schemeClr val="accent2"/>
          </a:lnRef>
          <a:fillRef idx="0">
            <a:schemeClr val="accent2"/>
          </a:fillRef>
          <a:effectRef idx="0">
            <a:schemeClr val="accent2"/>
          </a:effectRef>
          <a:fontRef idx="minor">
            <a:schemeClr val="tx1"/>
          </a:fontRef>
        </p:style>
      </p:cxnSp>
      <p:sp>
        <p:nvSpPr>
          <p:cNvPr id="16" name="Footer Placeholder 4">
            <a:extLst>
              <a:ext uri="{FF2B5EF4-FFF2-40B4-BE49-F238E27FC236}">
                <a16:creationId xmlns:a16="http://schemas.microsoft.com/office/drawing/2014/main" id="{F6B4A04E-64E1-584B-9280-98CB98E8E21D}"/>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7" name="Date Placeholder 1">
            <a:extLst>
              <a:ext uri="{FF2B5EF4-FFF2-40B4-BE49-F238E27FC236}">
                <a16:creationId xmlns:a16="http://schemas.microsoft.com/office/drawing/2014/main" id="{2488DA6E-8E0E-3744-B7EB-5819171B033A}"/>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152047281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Gallery Slid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lgn="l">
              <a:defRPr/>
            </a:lvl1pPr>
          </a:lstStyle>
          <a:p>
            <a:r>
              <a:rPr lang="en-US" dirty="0"/>
              <a:t>Gallery Slide</a:t>
            </a:r>
          </a:p>
        </p:txBody>
      </p:sp>
      <p:sp>
        <p:nvSpPr>
          <p:cNvPr id="8" name="Text Placeholder 7">
            <a:extLst>
              <a:ext uri="{FF2B5EF4-FFF2-40B4-BE49-F238E27FC236}">
                <a16:creationId xmlns:a16="http://schemas.microsoft.com/office/drawing/2014/main" id="{D28B73A1-9DFF-494E-B2EE-302582902450}"/>
              </a:ext>
            </a:extLst>
          </p:cNvPr>
          <p:cNvSpPr>
            <a:spLocks noGrp="1"/>
          </p:cNvSpPr>
          <p:nvPr>
            <p:ph type="body" sz="quarter" idx="15"/>
          </p:nvPr>
        </p:nvSpPr>
        <p:spPr>
          <a:xfrm>
            <a:off x="647700" y="1371600"/>
            <a:ext cx="10867738" cy="706582"/>
          </a:xfrm>
        </p:spPr>
        <p:txBody>
          <a:bodyPr/>
          <a:lstStyle>
            <a:lvl1pPr algn="l">
              <a:defRPr/>
            </a:lvl1pPr>
            <a:lvl2pPr algn="l">
              <a:defRPr/>
            </a:lvl2pPr>
            <a:lvl3pPr algn="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11" name="Picture Placeholder 10">
            <a:extLst>
              <a:ext uri="{FF2B5EF4-FFF2-40B4-BE49-F238E27FC236}">
                <a16:creationId xmlns:a16="http://schemas.microsoft.com/office/drawing/2014/main" id="{3C536E96-865D-E04F-83CE-E8147BB68E39}"/>
              </a:ext>
            </a:extLst>
          </p:cNvPr>
          <p:cNvSpPr>
            <a:spLocks noGrp="1"/>
          </p:cNvSpPr>
          <p:nvPr>
            <p:ph type="pic" sz="quarter" idx="16"/>
          </p:nvPr>
        </p:nvSpPr>
        <p:spPr>
          <a:xfrm>
            <a:off x="656936" y="2348753"/>
            <a:ext cx="4448464" cy="3861547"/>
          </a:xfrm>
          <a:solidFill>
            <a:schemeClr val="bg1">
              <a:lumMod val="95000"/>
            </a:schemeClr>
          </a:solidFill>
        </p:spPr>
        <p:txBody>
          <a:bodyPr/>
          <a:lstStyle/>
          <a:p>
            <a:endParaRPr lang="en-US"/>
          </a:p>
        </p:txBody>
      </p:sp>
      <p:sp>
        <p:nvSpPr>
          <p:cNvPr id="21" name="Picture Placeholder 10">
            <a:extLst>
              <a:ext uri="{FF2B5EF4-FFF2-40B4-BE49-F238E27FC236}">
                <a16:creationId xmlns:a16="http://schemas.microsoft.com/office/drawing/2014/main" id="{F0B7B166-511A-264D-AC3B-5DC5129BDD47}"/>
              </a:ext>
            </a:extLst>
          </p:cNvPr>
          <p:cNvSpPr>
            <a:spLocks noGrp="1"/>
          </p:cNvSpPr>
          <p:nvPr>
            <p:ph type="pic" sz="quarter" idx="17"/>
          </p:nvPr>
        </p:nvSpPr>
        <p:spPr>
          <a:xfrm>
            <a:off x="5228938" y="2348753"/>
            <a:ext cx="6277260" cy="1781706"/>
          </a:xfrm>
          <a:solidFill>
            <a:schemeClr val="bg1">
              <a:lumMod val="95000"/>
            </a:schemeClr>
          </a:solidFill>
        </p:spPr>
        <p:txBody>
          <a:bodyPr/>
          <a:lstStyle/>
          <a:p>
            <a:endParaRPr lang="en-US"/>
          </a:p>
        </p:txBody>
      </p:sp>
      <p:sp>
        <p:nvSpPr>
          <p:cNvPr id="22" name="Picture Placeholder 10">
            <a:extLst>
              <a:ext uri="{FF2B5EF4-FFF2-40B4-BE49-F238E27FC236}">
                <a16:creationId xmlns:a16="http://schemas.microsoft.com/office/drawing/2014/main" id="{82C7AB32-0B9E-AC48-B416-69350DF630E2}"/>
              </a:ext>
            </a:extLst>
          </p:cNvPr>
          <p:cNvSpPr>
            <a:spLocks noGrp="1"/>
          </p:cNvSpPr>
          <p:nvPr>
            <p:ph type="pic" sz="quarter" idx="18"/>
          </p:nvPr>
        </p:nvSpPr>
        <p:spPr>
          <a:xfrm>
            <a:off x="5228937" y="4255789"/>
            <a:ext cx="3534064" cy="1950757"/>
          </a:xfrm>
          <a:solidFill>
            <a:schemeClr val="bg1">
              <a:lumMod val="95000"/>
            </a:schemeClr>
          </a:solidFill>
        </p:spPr>
        <p:txBody>
          <a:bodyPr/>
          <a:lstStyle/>
          <a:p>
            <a:endParaRPr lang="en-US"/>
          </a:p>
        </p:txBody>
      </p:sp>
      <p:sp>
        <p:nvSpPr>
          <p:cNvPr id="23" name="Picture Placeholder 10">
            <a:extLst>
              <a:ext uri="{FF2B5EF4-FFF2-40B4-BE49-F238E27FC236}">
                <a16:creationId xmlns:a16="http://schemas.microsoft.com/office/drawing/2014/main" id="{B7DF1D6B-B3F0-254F-A71B-F9974B2888A8}"/>
              </a:ext>
            </a:extLst>
          </p:cNvPr>
          <p:cNvSpPr>
            <a:spLocks noGrp="1"/>
          </p:cNvSpPr>
          <p:nvPr>
            <p:ph type="pic" sz="quarter" idx="19"/>
          </p:nvPr>
        </p:nvSpPr>
        <p:spPr>
          <a:xfrm>
            <a:off x="8886538" y="4255789"/>
            <a:ext cx="2628900" cy="1950757"/>
          </a:xfrm>
          <a:solidFill>
            <a:schemeClr val="bg1">
              <a:lumMod val="95000"/>
            </a:schemeClr>
          </a:solidFill>
        </p:spPr>
        <p:txBody>
          <a:bodyPr/>
          <a:lstStyle/>
          <a:p>
            <a:endParaRPr lang="en-US"/>
          </a:p>
        </p:txBody>
      </p:sp>
      <p:sp>
        <p:nvSpPr>
          <p:cNvPr id="14" name="Slide Number Placeholder 13">
            <a:extLst>
              <a:ext uri="{FF2B5EF4-FFF2-40B4-BE49-F238E27FC236}">
                <a16:creationId xmlns:a16="http://schemas.microsoft.com/office/drawing/2014/main" id="{F2B8FD10-0EC4-584F-984D-49FC79D378ED}"/>
              </a:ext>
            </a:extLst>
          </p:cNvPr>
          <p:cNvSpPr>
            <a:spLocks noGrp="1"/>
          </p:cNvSpPr>
          <p:nvPr>
            <p:ph type="sldNum" sz="quarter" idx="22"/>
          </p:nvPr>
        </p:nvSpPr>
        <p:spPr/>
        <p:txBody>
          <a:bodyPr/>
          <a:lstStyle/>
          <a:p>
            <a:fld id="{28EF50A0-70BA-3541-B2E3-D966031D5400}" type="slidenum">
              <a:rPr lang="en-US" smtClean="0"/>
              <a:pPr/>
              <a:t>‹#›</a:t>
            </a:fld>
            <a:endParaRPr lang="en-US" dirty="0"/>
          </a:p>
        </p:txBody>
      </p:sp>
      <p:sp>
        <p:nvSpPr>
          <p:cNvPr id="15" name="Footer Placeholder 4">
            <a:extLst>
              <a:ext uri="{FF2B5EF4-FFF2-40B4-BE49-F238E27FC236}">
                <a16:creationId xmlns:a16="http://schemas.microsoft.com/office/drawing/2014/main" id="{CF179E14-E74C-AD44-B085-B3ECC8616E93}"/>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6" name="Date Placeholder 1">
            <a:extLst>
              <a:ext uri="{FF2B5EF4-FFF2-40B4-BE49-F238E27FC236}">
                <a16:creationId xmlns:a16="http://schemas.microsoft.com/office/drawing/2014/main" id="{3A70D8E4-3414-6640-8C2A-B2DCF6799D18}"/>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239999123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Master Slide with Two Image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a:xfrm>
            <a:off x="6759388" y="638464"/>
            <a:ext cx="4746810" cy="842197"/>
          </a:xfrm>
        </p:spPr>
        <p:txBody>
          <a:bodyPr/>
          <a:lstStyle>
            <a:lvl1pPr algn="l">
              <a:defRPr/>
            </a:lvl1pPr>
          </a:lstStyle>
          <a:p>
            <a:r>
              <a:rPr lang="en-US" dirty="0"/>
              <a:t>Master Slide with Two Images</a:t>
            </a:r>
          </a:p>
        </p:txBody>
      </p:sp>
      <p:sp>
        <p:nvSpPr>
          <p:cNvPr id="8" name="Text Placeholder 7">
            <a:extLst>
              <a:ext uri="{FF2B5EF4-FFF2-40B4-BE49-F238E27FC236}">
                <a16:creationId xmlns:a16="http://schemas.microsoft.com/office/drawing/2014/main" id="{D28B73A1-9DFF-494E-B2EE-302582902450}"/>
              </a:ext>
            </a:extLst>
          </p:cNvPr>
          <p:cNvSpPr>
            <a:spLocks noGrp="1"/>
          </p:cNvSpPr>
          <p:nvPr>
            <p:ph type="body" sz="quarter" idx="15"/>
          </p:nvPr>
        </p:nvSpPr>
        <p:spPr>
          <a:xfrm>
            <a:off x="6759388" y="1842081"/>
            <a:ext cx="4746810" cy="721825"/>
          </a:xfrm>
        </p:spPr>
        <p:txBody>
          <a:bodyPr/>
          <a:lstStyle>
            <a:lvl1pPr algn="l">
              <a:defRPr/>
            </a:lvl1pPr>
            <a:lvl2pPr algn="l">
              <a:defRPr/>
            </a:lvl2pPr>
            <a:lvl3pPr algn="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23" name="Picture Placeholder 10">
            <a:extLst>
              <a:ext uri="{FF2B5EF4-FFF2-40B4-BE49-F238E27FC236}">
                <a16:creationId xmlns:a16="http://schemas.microsoft.com/office/drawing/2014/main" id="{B7DF1D6B-B3F0-254F-A71B-F9974B2888A8}"/>
              </a:ext>
            </a:extLst>
          </p:cNvPr>
          <p:cNvSpPr>
            <a:spLocks noGrp="1"/>
          </p:cNvSpPr>
          <p:nvPr>
            <p:ph type="pic" sz="quarter" idx="19"/>
          </p:nvPr>
        </p:nvSpPr>
        <p:spPr>
          <a:xfrm>
            <a:off x="1" y="6722"/>
            <a:ext cx="6090397" cy="3177989"/>
          </a:xfrm>
          <a:solidFill>
            <a:schemeClr val="bg1">
              <a:lumMod val="95000"/>
            </a:schemeClr>
          </a:solidFill>
        </p:spPr>
        <p:txBody>
          <a:bodyPr/>
          <a:lstStyle/>
          <a:p>
            <a:endParaRPr lang="en-US" dirty="0"/>
          </a:p>
        </p:txBody>
      </p:sp>
      <p:sp>
        <p:nvSpPr>
          <p:cNvPr id="14" name="Slide Number Placeholder 13">
            <a:extLst>
              <a:ext uri="{FF2B5EF4-FFF2-40B4-BE49-F238E27FC236}">
                <a16:creationId xmlns:a16="http://schemas.microsoft.com/office/drawing/2014/main" id="{F2B8FD10-0EC4-584F-984D-49FC79D378ED}"/>
              </a:ext>
            </a:extLst>
          </p:cNvPr>
          <p:cNvSpPr>
            <a:spLocks noGrp="1"/>
          </p:cNvSpPr>
          <p:nvPr>
            <p:ph type="sldNum" sz="quarter" idx="22"/>
          </p:nvPr>
        </p:nvSpPr>
        <p:spPr/>
        <p:txBody>
          <a:bodyPr/>
          <a:lstStyle/>
          <a:p>
            <a:fld id="{28EF50A0-70BA-3541-B2E3-D966031D5400}" type="slidenum">
              <a:rPr lang="en-US" smtClean="0"/>
              <a:pPr/>
              <a:t>‹#›</a:t>
            </a:fld>
            <a:endParaRPr lang="en-US" dirty="0"/>
          </a:p>
        </p:txBody>
      </p:sp>
      <p:sp>
        <p:nvSpPr>
          <p:cNvPr id="15" name="Picture Placeholder 10">
            <a:extLst>
              <a:ext uri="{FF2B5EF4-FFF2-40B4-BE49-F238E27FC236}">
                <a16:creationId xmlns:a16="http://schemas.microsoft.com/office/drawing/2014/main" id="{DEB5A629-0A5B-7F43-A00B-5F7E901A83D9}"/>
              </a:ext>
            </a:extLst>
          </p:cNvPr>
          <p:cNvSpPr>
            <a:spLocks noGrp="1"/>
          </p:cNvSpPr>
          <p:nvPr>
            <p:ph type="pic" sz="quarter" idx="23"/>
          </p:nvPr>
        </p:nvSpPr>
        <p:spPr>
          <a:xfrm>
            <a:off x="6101603" y="3184711"/>
            <a:ext cx="6090397" cy="3177989"/>
          </a:xfrm>
          <a:solidFill>
            <a:schemeClr val="bg1">
              <a:lumMod val="95000"/>
            </a:schemeClr>
          </a:solidFill>
        </p:spPr>
        <p:txBody>
          <a:bodyPr/>
          <a:lstStyle/>
          <a:p>
            <a:endParaRPr lang="en-US" dirty="0"/>
          </a:p>
        </p:txBody>
      </p:sp>
      <p:sp>
        <p:nvSpPr>
          <p:cNvPr id="17" name="Text Placeholder 7">
            <a:extLst>
              <a:ext uri="{FF2B5EF4-FFF2-40B4-BE49-F238E27FC236}">
                <a16:creationId xmlns:a16="http://schemas.microsoft.com/office/drawing/2014/main" id="{3194CD19-1458-7847-A822-3F049346B08A}"/>
              </a:ext>
            </a:extLst>
          </p:cNvPr>
          <p:cNvSpPr>
            <a:spLocks noGrp="1"/>
          </p:cNvSpPr>
          <p:nvPr>
            <p:ph type="body" sz="quarter" idx="24"/>
          </p:nvPr>
        </p:nvSpPr>
        <p:spPr>
          <a:xfrm>
            <a:off x="645458" y="4988693"/>
            <a:ext cx="4746810" cy="721825"/>
          </a:xfrm>
        </p:spPr>
        <p:txBody>
          <a:bodyPr/>
          <a:lstStyle>
            <a:lvl1pPr algn="l">
              <a:defRPr/>
            </a:lvl1pPr>
            <a:lvl2pPr algn="l">
              <a:defRPr/>
            </a:lvl2pPr>
            <a:lvl3pPr algn="l">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28" name="Text Placeholder 24">
            <a:extLst>
              <a:ext uri="{FF2B5EF4-FFF2-40B4-BE49-F238E27FC236}">
                <a16:creationId xmlns:a16="http://schemas.microsoft.com/office/drawing/2014/main" id="{DAE09F85-BAB1-6046-88F0-1B794538A964}"/>
              </a:ext>
            </a:extLst>
          </p:cNvPr>
          <p:cNvSpPr>
            <a:spLocks noGrp="1"/>
          </p:cNvSpPr>
          <p:nvPr>
            <p:ph type="body" sz="quarter" idx="13" hasCustomPrompt="1"/>
          </p:nvPr>
        </p:nvSpPr>
        <p:spPr>
          <a:xfrm>
            <a:off x="656662" y="3794312"/>
            <a:ext cx="4746811" cy="842197"/>
          </a:xfrm>
          <a:prstGeom prst="rect">
            <a:avLst/>
          </a:prstGeom>
        </p:spPr>
        <p:txBody>
          <a:bodyPr lIns="0" tIns="0" rIns="0" bIns="0">
            <a:noAutofit/>
          </a:bodyPr>
          <a:lstStyle>
            <a:lvl1pPr marL="0" indent="0" algn="l">
              <a:buNone/>
              <a:defRPr sz="3200" b="0" baseline="0">
                <a:solidFill>
                  <a:schemeClr val="tx1"/>
                </a:solidFill>
                <a:latin typeface="+mj-lt"/>
              </a:defRPr>
            </a:lvl1pPr>
          </a:lstStyle>
          <a:p>
            <a:pPr lvl="0"/>
            <a:r>
              <a:rPr lang="en-US" dirty="0"/>
              <a:t>Master Slide with Two Images</a:t>
            </a:r>
          </a:p>
        </p:txBody>
      </p:sp>
      <p:sp>
        <p:nvSpPr>
          <p:cNvPr id="11" name="Footer Placeholder 4">
            <a:extLst>
              <a:ext uri="{FF2B5EF4-FFF2-40B4-BE49-F238E27FC236}">
                <a16:creationId xmlns:a16="http://schemas.microsoft.com/office/drawing/2014/main" id="{265ED07C-28E9-2C4E-9166-9A45842AED60}"/>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6" name="Date Placeholder 1">
            <a:extLst>
              <a:ext uri="{FF2B5EF4-FFF2-40B4-BE49-F238E27FC236}">
                <a16:creationId xmlns:a16="http://schemas.microsoft.com/office/drawing/2014/main" id="{9498BDCA-FA39-8948-A04F-05D1BCE24149}"/>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111121398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Four Images Slid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B0D09E-2161-AF4B-8579-2ABD7590DEFA}"/>
              </a:ext>
            </a:extLst>
          </p:cNvPr>
          <p:cNvSpPr>
            <a:spLocks noGrp="1"/>
          </p:cNvSpPr>
          <p:nvPr>
            <p:ph type="title" hasCustomPrompt="1"/>
          </p:nvPr>
        </p:nvSpPr>
        <p:spPr/>
        <p:txBody>
          <a:bodyPr/>
          <a:lstStyle>
            <a:lvl1pPr algn="ctr">
              <a:defRPr/>
            </a:lvl1pPr>
          </a:lstStyle>
          <a:p>
            <a:r>
              <a:rPr lang="en-US" dirty="0"/>
              <a:t>Four Images Slide</a:t>
            </a:r>
          </a:p>
        </p:txBody>
      </p:sp>
      <p:sp>
        <p:nvSpPr>
          <p:cNvPr id="8" name="Text Placeholder 7">
            <a:extLst>
              <a:ext uri="{FF2B5EF4-FFF2-40B4-BE49-F238E27FC236}">
                <a16:creationId xmlns:a16="http://schemas.microsoft.com/office/drawing/2014/main" id="{D28B73A1-9DFF-494E-B2EE-302582902450}"/>
              </a:ext>
            </a:extLst>
          </p:cNvPr>
          <p:cNvSpPr>
            <a:spLocks noGrp="1"/>
          </p:cNvSpPr>
          <p:nvPr>
            <p:ph type="body" sz="quarter" idx="15"/>
          </p:nvPr>
        </p:nvSpPr>
        <p:spPr>
          <a:xfrm>
            <a:off x="2476500" y="1371600"/>
            <a:ext cx="7200900" cy="706582"/>
          </a:xfrm>
        </p:spPr>
        <p:txBody>
          <a:bodyPr/>
          <a:lstStyle>
            <a:lvl1pPr algn="ctr">
              <a:defRPr/>
            </a:lvl1pPr>
            <a:lvl2pPr algn="ctr">
              <a:defRPr/>
            </a:lvl2pPr>
            <a:lvl3pPr algn="ctr">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3" name="Picture Placeholder 2">
            <a:extLst>
              <a:ext uri="{FF2B5EF4-FFF2-40B4-BE49-F238E27FC236}">
                <a16:creationId xmlns:a16="http://schemas.microsoft.com/office/drawing/2014/main" id="{697D6040-C0C3-2548-8B7D-38E96F3F62C6}"/>
              </a:ext>
            </a:extLst>
          </p:cNvPr>
          <p:cNvSpPr>
            <a:spLocks noGrp="1"/>
          </p:cNvSpPr>
          <p:nvPr>
            <p:ph type="pic" sz="quarter" idx="16"/>
          </p:nvPr>
        </p:nvSpPr>
        <p:spPr>
          <a:xfrm>
            <a:off x="867929" y="2457436"/>
            <a:ext cx="2206914" cy="2206914"/>
          </a:xfrm>
          <a:prstGeom prst="ellipse">
            <a:avLst/>
          </a:prstGeom>
          <a:solidFill>
            <a:schemeClr val="bg1">
              <a:lumMod val="95000"/>
            </a:schemeClr>
          </a:solidFill>
        </p:spPr>
        <p:txBody>
          <a:bodyPr anchor="ctr"/>
          <a:lstStyle>
            <a:lvl1pPr algn="ctr">
              <a:defRPr/>
            </a:lvl1pPr>
          </a:lstStyle>
          <a:p>
            <a:endParaRPr lang="en-US"/>
          </a:p>
        </p:txBody>
      </p:sp>
      <p:sp>
        <p:nvSpPr>
          <p:cNvPr id="13" name="Picture Placeholder 2">
            <a:extLst>
              <a:ext uri="{FF2B5EF4-FFF2-40B4-BE49-F238E27FC236}">
                <a16:creationId xmlns:a16="http://schemas.microsoft.com/office/drawing/2014/main" id="{5DC8170A-8CC3-464E-81FD-E717B22A1339}"/>
              </a:ext>
            </a:extLst>
          </p:cNvPr>
          <p:cNvSpPr>
            <a:spLocks noGrp="1"/>
          </p:cNvSpPr>
          <p:nvPr>
            <p:ph type="pic" sz="quarter" idx="17"/>
          </p:nvPr>
        </p:nvSpPr>
        <p:spPr>
          <a:xfrm>
            <a:off x="3608531" y="2457436"/>
            <a:ext cx="2206914" cy="2206914"/>
          </a:xfrm>
          <a:prstGeom prst="ellipse">
            <a:avLst/>
          </a:prstGeom>
          <a:solidFill>
            <a:schemeClr val="bg1">
              <a:lumMod val="95000"/>
            </a:schemeClr>
          </a:solidFill>
        </p:spPr>
        <p:txBody>
          <a:bodyPr anchor="ctr"/>
          <a:lstStyle>
            <a:lvl1pPr algn="ctr">
              <a:defRPr/>
            </a:lvl1pPr>
          </a:lstStyle>
          <a:p>
            <a:endParaRPr lang="en-US"/>
          </a:p>
        </p:txBody>
      </p:sp>
      <p:sp>
        <p:nvSpPr>
          <p:cNvPr id="14" name="Picture Placeholder 2">
            <a:extLst>
              <a:ext uri="{FF2B5EF4-FFF2-40B4-BE49-F238E27FC236}">
                <a16:creationId xmlns:a16="http://schemas.microsoft.com/office/drawing/2014/main" id="{F80DE1AE-AAC5-EE45-B548-8A231FC1CB8D}"/>
              </a:ext>
            </a:extLst>
          </p:cNvPr>
          <p:cNvSpPr>
            <a:spLocks noGrp="1"/>
          </p:cNvSpPr>
          <p:nvPr>
            <p:ph type="pic" sz="quarter" idx="18"/>
          </p:nvPr>
        </p:nvSpPr>
        <p:spPr>
          <a:xfrm>
            <a:off x="6349133" y="2457436"/>
            <a:ext cx="2206914" cy="2206914"/>
          </a:xfrm>
          <a:prstGeom prst="ellipse">
            <a:avLst/>
          </a:prstGeom>
          <a:solidFill>
            <a:schemeClr val="bg1">
              <a:lumMod val="95000"/>
            </a:schemeClr>
          </a:solidFill>
        </p:spPr>
        <p:txBody>
          <a:bodyPr anchor="ctr"/>
          <a:lstStyle>
            <a:lvl1pPr algn="ctr">
              <a:defRPr/>
            </a:lvl1pPr>
          </a:lstStyle>
          <a:p>
            <a:endParaRPr lang="en-US"/>
          </a:p>
        </p:txBody>
      </p:sp>
      <p:sp>
        <p:nvSpPr>
          <p:cNvPr id="15" name="Picture Placeholder 2">
            <a:extLst>
              <a:ext uri="{FF2B5EF4-FFF2-40B4-BE49-F238E27FC236}">
                <a16:creationId xmlns:a16="http://schemas.microsoft.com/office/drawing/2014/main" id="{B1CF9338-4F02-3046-AD58-8942B667EECA}"/>
              </a:ext>
            </a:extLst>
          </p:cNvPr>
          <p:cNvSpPr>
            <a:spLocks noGrp="1"/>
          </p:cNvSpPr>
          <p:nvPr>
            <p:ph type="pic" sz="quarter" idx="19"/>
          </p:nvPr>
        </p:nvSpPr>
        <p:spPr>
          <a:xfrm>
            <a:off x="9089735" y="2457436"/>
            <a:ext cx="2206914" cy="2206914"/>
          </a:xfrm>
          <a:prstGeom prst="ellipse">
            <a:avLst/>
          </a:prstGeom>
          <a:solidFill>
            <a:schemeClr val="bg1">
              <a:lumMod val="95000"/>
            </a:schemeClr>
          </a:solidFill>
        </p:spPr>
        <p:txBody>
          <a:bodyPr anchor="ctr"/>
          <a:lstStyle>
            <a:lvl1pPr algn="ctr">
              <a:defRPr/>
            </a:lvl1pPr>
          </a:lstStyle>
          <a:p>
            <a:endParaRPr lang="en-US"/>
          </a:p>
        </p:txBody>
      </p:sp>
      <p:sp>
        <p:nvSpPr>
          <p:cNvPr id="16" name="Text Placeholder 7">
            <a:extLst>
              <a:ext uri="{FF2B5EF4-FFF2-40B4-BE49-F238E27FC236}">
                <a16:creationId xmlns:a16="http://schemas.microsoft.com/office/drawing/2014/main" id="{7712323D-9AA8-C947-91E4-6B0E3803F131}"/>
              </a:ext>
            </a:extLst>
          </p:cNvPr>
          <p:cNvSpPr>
            <a:spLocks noGrp="1"/>
          </p:cNvSpPr>
          <p:nvPr>
            <p:ph type="body" sz="quarter" idx="20"/>
          </p:nvPr>
        </p:nvSpPr>
        <p:spPr>
          <a:xfrm>
            <a:off x="656937" y="4879666"/>
            <a:ext cx="2619663" cy="1330634"/>
          </a:xfrm>
        </p:spPr>
        <p:txBody>
          <a:bodyPr/>
          <a:lstStyle>
            <a:lvl1pPr algn="ctr">
              <a:defRPr/>
            </a:lvl1pPr>
            <a:lvl2pPr algn="ctr">
              <a:defRPr/>
            </a:lvl2pPr>
            <a:lvl3pPr algn="ctr">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17" name="Text Placeholder 7">
            <a:extLst>
              <a:ext uri="{FF2B5EF4-FFF2-40B4-BE49-F238E27FC236}">
                <a16:creationId xmlns:a16="http://schemas.microsoft.com/office/drawing/2014/main" id="{50177F4F-F44D-D84F-8974-450EA84F25E7}"/>
              </a:ext>
            </a:extLst>
          </p:cNvPr>
          <p:cNvSpPr>
            <a:spLocks noGrp="1"/>
          </p:cNvSpPr>
          <p:nvPr>
            <p:ph type="body" sz="quarter" idx="21"/>
          </p:nvPr>
        </p:nvSpPr>
        <p:spPr>
          <a:xfrm>
            <a:off x="3390901" y="4879666"/>
            <a:ext cx="2619663" cy="1330634"/>
          </a:xfrm>
        </p:spPr>
        <p:txBody>
          <a:bodyPr/>
          <a:lstStyle>
            <a:lvl1pPr algn="ctr">
              <a:defRPr/>
            </a:lvl1pPr>
            <a:lvl2pPr algn="ctr">
              <a:defRPr/>
            </a:lvl2pPr>
            <a:lvl3pPr algn="ctr">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18" name="Text Placeholder 7">
            <a:extLst>
              <a:ext uri="{FF2B5EF4-FFF2-40B4-BE49-F238E27FC236}">
                <a16:creationId xmlns:a16="http://schemas.microsoft.com/office/drawing/2014/main" id="{CCC28A4C-35EC-D149-B930-D3A2291F294E}"/>
              </a:ext>
            </a:extLst>
          </p:cNvPr>
          <p:cNvSpPr>
            <a:spLocks noGrp="1"/>
          </p:cNvSpPr>
          <p:nvPr>
            <p:ph type="body" sz="quarter" idx="22"/>
          </p:nvPr>
        </p:nvSpPr>
        <p:spPr>
          <a:xfrm>
            <a:off x="6143338" y="4879666"/>
            <a:ext cx="2619663" cy="1330634"/>
          </a:xfrm>
        </p:spPr>
        <p:txBody>
          <a:bodyPr/>
          <a:lstStyle>
            <a:lvl1pPr algn="ctr">
              <a:defRPr/>
            </a:lvl1pPr>
            <a:lvl2pPr algn="ctr">
              <a:defRPr/>
            </a:lvl2pPr>
            <a:lvl3pPr algn="ctr">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19" name="Text Placeholder 7">
            <a:extLst>
              <a:ext uri="{FF2B5EF4-FFF2-40B4-BE49-F238E27FC236}">
                <a16:creationId xmlns:a16="http://schemas.microsoft.com/office/drawing/2014/main" id="{67C3638C-467D-5F42-81A4-0C89BD2956EF}"/>
              </a:ext>
            </a:extLst>
          </p:cNvPr>
          <p:cNvSpPr>
            <a:spLocks noGrp="1"/>
          </p:cNvSpPr>
          <p:nvPr>
            <p:ph type="body" sz="quarter" idx="23"/>
          </p:nvPr>
        </p:nvSpPr>
        <p:spPr>
          <a:xfrm>
            <a:off x="8886538" y="4879666"/>
            <a:ext cx="2619663" cy="1330634"/>
          </a:xfrm>
        </p:spPr>
        <p:txBody>
          <a:bodyPr/>
          <a:lstStyle>
            <a:lvl1pPr algn="ctr">
              <a:defRPr/>
            </a:lvl1pPr>
            <a:lvl2pPr algn="ctr">
              <a:defRPr/>
            </a:lvl2pPr>
            <a:lvl3pPr algn="ctr">
              <a:defRPr/>
            </a:lvl3pPr>
            <a:lvl4pPr algn="ctr">
              <a:defRPr/>
            </a:lvl4pPr>
            <a:lvl5pPr algn="ctr">
              <a:defRPr/>
            </a:lvl5pPr>
          </a:lstStyle>
          <a:p>
            <a:pPr lvl="0"/>
            <a:r>
              <a:rPr lang="en-US" dirty="0"/>
              <a:t>Click to edit Master text styles</a:t>
            </a:r>
          </a:p>
          <a:p>
            <a:pPr lvl="1"/>
            <a:r>
              <a:rPr lang="en-US" dirty="0"/>
              <a:t>Second level</a:t>
            </a:r>
          </a:p>
          <a:p>
            <a:pPr lvl="2"/>
            <a:r>
              <a:rPr lang="en-US" dirty="0"/>
              <a:t>Third level</a:t>
            </a:r>
          </a:p>
        </p:txBody>
      </p:sp>
      <p:sp>
        <p:nvSpPr>
          <p:cNvPr id="12" name="Slide Number Placeholder 11">
            <a:extLst>
              <a:ext uri="{FF2B5EF4-FFF2-40B4-BE49-F238E27FC236}">
                <a16:creationId xmlns:a16="http://schemas.microsoft.com/office/drawing/2014/main" id="{2596169A-E3D3-D24B-B985-6C8FA34D886E}"/>
              </a:ext>
            </a:extLst>
          </p:cNvPr>
          <p:cNvSpPr>
            <a:spLocks noGrp="1"/>
          </p:cNvSpPr>
          <p:nvPr>
            <p:ph type="sldNum" sz="quarter" idx="26"/>
          </p:nvPr>
        </p:nvSpPr>
        <p:spPr/>
        <p:txBody>
          <a:bodyPr/>
          <a:lstStyle/>
          <a:p>
            <a:fld id="{28EF50A0-70BA-3541-B2E3-D966031D5400}" type="slidenum">
              <a:rPr lang="en-US" smtClean="0"/>
              <a:pPr/>
              <a:t>‹#›</a:t>
            </a:fld>
            <a:endParaRPr lang="en-US" dirty="0"/>
          </a:p>
        </p:txBody>
      </p:sp>
      <p:sp>
        <p:nvSpPr>
          <p:cNvPr id="20" name="Footer Placeholder 4">
            <a:extLst>
              <a:ext uri="{FF2B5EF4-FFF2-40B4-BE49-F238E27FC236}">
                <a16:creationId xmlns:a16="http://schemas.microsoft.com/office/drawing/2014/main" id="{A6596975-F1AB-044B-BBE2-64472E4F64B8}"/>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21" name="Date Placeholder 1">
            <a:extLst>
              <a:ext uri="{FF2B5EF4-FFF2-40B4-BE49-F238E27FC236}">
                <a16:creationId xmlns:a16="http://schemas.microsoft.com/office/drawing/2014/main" id="{786CD5C6-74CD-854B-9DD4-8DB8BFB8DD89}"/>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361570062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eam Categories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5BA53-6D02-D246-B02B-4020B21AC789}"/>
              </a:ext>
            </a:extLst>
          </p:cNvPr>
          <p:cNvSpPr>
            <a:spLocks noGrp="1"/>
          </p:cNvSpPr>
          <p:nvPr>
            <p:ph type="title" hasCustomPrompt="1"/>
          </p:nvPr>
        </p:nvSpPr>
        <p:spPr/>
        <p:txBody>
          <a:bodyPr/>
          <a:lstStyle/>
          <a:p>
            <a:r>
              <a:rPr lang="en-US" dirty="0"/>
              <a:t>Team Categories Slide</a:t>
            </a:r>
          </a:p>
        </p:txBody>
      </p:sp>
      <p:sp>
        <p:nvSpPr>
          <p:cNvPr id="4" name="Slide Number Placeholder 3">
            <a:extLst>
              <a:ext uri="{FF2B5EF4-FFF2-40B4-BE49-F238E27FC236}">
                <a16:creationId xmlns:a16="http://schemas.microsoft.com/office/drawing/2014/main" id="{1E19F32F-2FCD-6A40-88BB-5238C9B08A5B}"/>
              </a:ext>
            </a:extLst>
          </p:cNvPr>
          <p:cNvSpPr>
            <a:spLocks noGrp="1"/>
          </p:cNvSpPr>
          <p:nvPr>
            <p:ph type="sldNum" sz="quarter" idx="11"/>
          </p:nvPr>
        </p:nvSpPr>
        <p:spPr/>
        <p:txBody>
          <a:bodyPr/>
          <a:lstStyle/>
          <a:p>
            <a:fld id="{28EF50A0-70BA-3541-B2E3-D966031D5400}" type="slidenum">
              <a:rPr lang="en-US" smtClean="0"/>
              <a:pPr/>
              <a:t>‹#›</a:t>
            </a:fld>
            <a:endParaRPr lang="en-US" dirty="0"/>
          </a:p>
        </p:txBody>
      </p:sp>
      <p:sp>
        <p:nvSpPr>
          <p:cNvPr id="10" name="Picture Placeholder 7">
            <a:extLst>
              <a:ext uri="{FF2B5EF4-FFF2-40B4-BE49-F238E27FC236}">
                <a16:creationId xmlns:a16="http://schemas.microsoft.com/office/drawing/2014/main" id="{2A9572D6-FA91-A847-BB0A-23CEBC2A7B5A}"/>
              </a:ext>
            </a:extLst>
          </p:cNvPr>
          <p:cNvSpPr>
            <a:spLocks noGrp="1"/>
          </p:cNvSpPr>
          <p:nvPr>
            <p:ph type="pic" sz="quarter" idx="39"/>
          </p:nvPr>
        </p:nvSpPr>
        <p:spPr>
          <a:xfrm>
            <a:off x="656013" y="2735366"/>
            <a:ext cx="685800" cy="672804"/>
          </a:xfrm>
          <a:solidFill>
            <a:schemeClr val="bg1">
              <a:lumMod val="95000"/>
            </a:schemeClr>
          </a:solidFill>
        </p:spPr>
        <p:txBody>
          <a:bodyPr/>
          <a:lstStyle>
            <a:lvl1pPr>
              <a:defRPr sz="1000"/>
            </a:lvl1pPr>
          </a:lstStyle>
          <a:p>
            <a:endParaRPr lang="en-US"/>
          </a:p>
        </p:txBody>
      </p:sp>
      <p:sp>
        <p:nvSpPr>
          <p:cNvPr id="12" name="Picture Placeholder 7">
            <a:extLst>
              <a:ext uri="{FF2B5EF4-FFF2-40B4-BE49-F238E27FC236}">
                <a16:creationId xmlns:a16="http://schemas.microsoft.com/office/drawing/2014/main" id="{F89DE66B-C6DF-4041-9EE4-4E1CD6139AF5}"/>
              </a:ext>
            </a:extLst>
          </p:cNvPr>
          <p:cNvSpPr>
            <a:spLocks noGrp="1"/>
          </p:cNvSpPr>
          <p:nvPr>
            <p:ph type="pic" sz="quarter" idx="41"/>
          </p:nvPr>
        </p:nvSpPr>
        <p:spPr>
          <a:xfrm>
            <a:off x="656013" y="3668775"/>
            <a:ext cx="685800" cy="672804"/>
          </a:xfrm>
          <a:solidFill>
            <a:schemeClr val="bg1">
              <a:lumMod val="95000"/>
            </a:schemeClr>
          </a:solidFill>
        </p:spPr>
        <p:txBody>
          <a:bodyPr/>
          <a:lstStyle>
            <a:lvl1pPr>
              <a:defRPr sz="1000"/>
            </a:lvl1pPr>
          </a:lstStyle>
          <a:p>
            <a:endParaRPr lang="en-US"/>
          </a:p>
        </p:txBody>
      </p:sp>
      <p:sp>
        <p:nvSpPr>
          <p:cNvPr id="14" name="Picture Placeholder 7">
            <a:extLst>
              <a:ext uri="{FF2B5EF4-FFF2-40B4-BE49-F238E27FC236}">
                <a16:creationId xmlns:a16="http://schemas.microsoft.com/office/drawing/2014/main" id="{2DF83911-3B95-574E-BC21-127763DB6CE0}"/>
              </a:ext>
            </a:extLst>
          </p:cNvPr>
          <p:cNvSpPr>
            <a:spLocks noGrp="1"/>
          </p:cNvSpPr>
          <p:nvPr>
            <p:ph type="pic" sz="quarter" idx="43"/>
          </p:nvPr>
        </p:nvSpPr>
        <p:spPr>
          <a:xfrm>
            <a:off x="656013" y="4602184"/>
            <a:ext cx="685800" cy="672804"/>
          </a:xfrm>
          <a:solidFill>
            <a:schemeClr val="bg1">
              <a:lumMod val="95000"/>
            </a:schemeClr>
          </a:solidFill>
        </p:spPr>
        <p:txBody>
          <a:bodyPr/>
          <a:lstStyle>
            <a:lvl1pPr>
              <a:defRPr sz="1000"/>
            </a:lvl1pPr>
          </a:lstStyle>
          <a:p>
            <a:endParaRPr lang="en-US"/>
          </a:p>
        </p:txBody>
      </p:sp>
      <p:sp>
        <p:nvSpPr>
          <p:cNvPr id="16" name="Picture Placeholder 7">
            <a:extLst>
              <a:ext uri="{FF2B5EF4-FFF2-40B4-BE49-F238E27FC236}">
                <a16:creationId xmlns:a16="http://schemas.microsoft.com/office/drawing/2014/main" id="{EF8D444C-21EE-0243-8286-848750C2B8A8}"/>
              </a:ext>
            </a:extLst>
          </p:cNvPr>
          <p:cNvSpPr>
            <a:spLocks noGrp="1"/>
          </p:cNvSpPr>
          <p:nvPr>
            <p:ph type="pic" sz="quarter" idx="45"/>
          </p:nvPr>
        </p:nvSpPr>
        <p:spPr>
          <a:xfrm>
            <a:off x="656013" y="5535591"/>
            <a:ext cx="685800" cy="672804"/>
          </a:xfrm>
          <a:solidFill>
            <a:schemeClr val="bg1">
              <a:lumMod val="95000"/>
            </a:schemeClr>
          </a:solidFill>
        </p:spPr>
        <p:txBody>
          <a:bodyPr/>
          <a:lstStyle>
            <a:lvl1pPr>
              <a:defRPr sz="1000"/>
            </a:lvl1pPr>
          </a:lstStyle>
          <a:p>
            <a:endParaRPr lang="en-US" dirty="0"/>
          </a:p>
        </p:txBody>
      </p:sp>
      <p:sp>
        <p:nvSpPr>
          <p:cNvPr id="41" name="Content Placeholder 40">
            <a:extLst>
              <a:ext uri="{FF2B5EF4-FFF2-40B4-BE49-F238E27FC236}">
                <a16:creationId xmlns:a16="http://schemas.microsoft.com/office/drawing/2014/main" id="{9A9AF5BF-971B-AF48-8A30-C5FDF9870E9A}"/>
              </a:ext>
            </a:extLst>
          </p:cNvPr>
          <p:cNvSpPr>
            <a:spLocks noGrp="1"/>
          </p:cNvSpPr>
          <p:nvPr>
            <p:ph sz="quarter" idx="67" hasCustomPrompt="1"/>
          </p:nvPr>
        </p:nvSpPr>
        <p:spPr>
          <a:xfrm>
            <a:off x="647700" y="1371601"/>
            <a:ext cx="2628900" cy="187368"/>
          </a:xfrm>
        </p:spPr>
        <p:txBody>
          <a:bodyPr/>
          <a:lstStyle>
            <a:lvl1pPr>
              <a:defRPr>
                <a:solidFill>
                  <a:schemeClr val="accent2"/>
                </a:solidFill>
              </a:defRPr>
            </a:lvl1pPr>
          </a:lstStyle>
          <a:p>
            <a:pPr lvl="0"/>
            <a:r>
              <a:rPr lang="en-US" dirty="0"/>
              <a:t>Group Title</a:t>
            </a:r>
          </a:p>
        </p:txBody>
      </p:sp>
      <p:sp>
        <p:nvSpPr>
          <p:cNvPr id="44" name="Picture Placeholder 7">
            <a:extLst>
              <a:ext uri="{FF2B5EF4-FFF2-40B4-BE49-F238E27FC236}">
                <a16:creationId xmlns:a16="http://schemas.microsoft.com/office/drawing/2014/main" id="{1BD5AC55-11BE-594F-A43D-04CA77B2699C}"/>
              </a:ext>
            </a:extLst>
          </p:cNvPr>
          <p:cNvSpPr>
            <a:spLocks noGrp="1"/>
          </p:cNvSpPr>
          <p:nvPr>
            <p:ph type="pic" sz="quarter" idx="68"/>
          </p:nvPr>
        </p:nvSpPr>
        <p:spPr>
          <a:xfrm>
            <a:off x="656013" y="1801958"/>
            <a:ext cx="685800" cy="672804"/>
          </a:xfrm>
          <a:solidFill>
            <a:schemeClr val="bg1">
              <a:lumMod val="95000"/>
            </a:schemeClr>
          </a:solidFill>
        </p:spPr>
        <p:txBody>
          <a:bodyPr/>
          <a:lstStyle>
            <a:lvl1pPr>
              <a:defRPr sz="1000"/>
            </a:lvl1pPr>
          </a:lstStyle>
          <a:p>
            <a:endParaRPr lang="en-US"/>
          </a:p>
        </p:txBody>
      </p:sp>
      <p:sp>
        <p:nvSpPr>
          <p:cNvPr id="54" name="Content Placeholder 40">
            <a:extLst>
              <a:ext uri="{FF2B5EF4-FFF2-40B4-BE49-F238E27FC236}">
                <a16:creationId xmlns:a16="http://schemas.microsoft.com/office/drawing/2014/main" id="{2500A4E5-B430-3045-97B9-AF34BB3020CA}"/>
              </a:ext>
            </a:extLst>
          </p:cNvPr>
          <p:cNvSpPr>
            <a:spLocks noGrp="1"/>
          </p:cNvSpPr>
          <p:nvPr>
            <p:ph sz="quarter" idx="78" hasCustomPrompt="1"/>
          </p:nvPr>
        </p:nvSpPr>
        <p:spPr>
          <a:xfrm>
            <a:off x="3390900" y="1371601"/>
            <a:ext cx="2628900" cy="187368"/>
          </a:xfrm>
        </p:spPr>
        <p:txBody>
          <a:bodyPr/>
          <a:lstStyle>
            <a:lvl1pPr>
              <a:defRPr>
                <a:solidFill>
                  <a:schemeClr val="accent2"/>
                </a:solidFill>
              </a:defRPr>
            </a:lvl1pPr>
          </a:lstStyle>
          <a:p>
            <a:pPr lvl="0"/>
            <a:r>
              <a:rPr lang="en-US" dirty="0"/>
              <a:t>Group Title</a:t>
            </a:r>
          </a:p>
        </p:txBody>
      </p:sp>
      <p:sp>
        <p:nvSpPr>
          <p:cNvPr id="66" name="Content Placeholder 40">
            <a:extLst>
              <a:ext uri="{FF2B5EF4-FFF2-40B4-BE49-F238E27FC236}">
                <a16:creationId xmlns:a16="http://schemas.microsoft.com/office/drawing/2014/main" id="{7CC7FD53-3AAD-D94B-A92E-01B193C9B003}"/>
              </a:ext>
            </a:extLst>
          </p:cNvPr>
          <p:cNvSpPr>
            <a:spLocks noGrp="1"/>
          </p:cNvSpPr>
          <p:nvPr>
            <p:ph sz="quarter" idx="89" hasCustomPrompt="1"/>
          </p:nvPr>
        </p:nvSpPr>
        <p:spPr>
          <a:xfrm>
            <a:off x="6134100" y="1371601"/>
            <a:ext cx="2628900" cy="187368"/>
          </a:xfrm>
        </p:spPr>
        <p:txBody>
          <a:bodyPr/>
          <a:lstStyle>
            <a:lvl1pPr>
              <a:defRPr>
                <a:solidFill>
                  <a:schemeClr val="accent2"/>
                </a:solidFill>
              </a:defRPr>
            </a:lvl1pPr>
          </a:lstStyle>
          <a:p>
            <a:pPr lvl="0"/>
            <a:r>
              <a:rPr lang="en-US" dirty="0"/>
              <a:t>Group Title</a:t>
            </a:r>
          </a:p>
        </p:txBody>
      </p:sp>
      <p:sp>
        <p:nvSpPr>
          <p:cNvPr id="78" name="Content Placeholder 40">
            <a:extLst>
              <a:ext uri="{FF2B5EF4-FFF2-40B4-BE49-F238E27FC236}">
                <a16:creationId xmlns:a16="http://schemas.microsoft.com/office/drawing/2014/main" id="{1C7A46AF-50A6-4242-890A-2A27599D909C}"/>
              </a:ext>
            </a:extLst>
          </p:cNvPr>
          <p:cNvSpPr>
            <a:spLocks noGrp="1"/>
          </p:cNvSpPr>
          <p:nvPr>
            <p:ph sz="quarter" idx="100" hasCustomPrompt="1"/>
          </p:nvPr>
        </p:nvSpPr>
        <p:spPr>
          <a:xfrm>
            <a:off x="8877300" y="1371601"/>
            <a:ext cx="2628900" cy="187368"/>
          </a:xfrm>
        </p:spPr>
        <p:txBody>
          <a:bodyPr/>
          <a:lstStyle>
            <a:lvl1pPr>
              <a:defRPr>
                <a:solidFill>
                  <a:schemeClr val="accent2"/>
                </a:solidFill>
              </a:defRPr>
            </a:lvl1pPr>
          </a:lstStyle>
          <a:p>
            <a:pPr lvl="0"/>
            <a:r>
              <a:rPr lang="en-US" dirty="0"/>
              <a:t>Group Title</a:t>
            </a:r>
          </a:p>
        </p:txBody>
      </p:sp>
      <p:sp>
        <p:nvSpPr>
          <p:cNvPr id="82" name="Text Placeholder 6">
            <a:extLst>
              <a:ext uri="{FF2B5EF4-FFF2-40B4-BE49-F238E27FC236}">
                <a16:creationId xmlns:a16="http://schemas.microsoft.com/office/drawing/2014/main" id="{E8E0DEDC-DED2-6A46-A145-B70311A78985}"/>
              </a:ext>
            </a:extLst>
          </p:cNvPr>
          <p:cNvSpPr>
            <a:spLocks noGrp="1"/>
          </p:cNvSpPr>
          <p:nvPr>
            <p:ph type="body" sz="quarter" idx="103" hasCustomPrompt="1"/>
          </p:nvPr>
        </p:nvSpPr>
        <p:spPr>
          <a:xfrm>
            <a:off x="1456113" y="2735365"/>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83" name="Text Placeholder 6">
            <a:extLst>
              <a:ext uri="{FF2B5EF4-FFF2-40B4-BE49-F238E27FC236}">
                <a16:creationId xmlns:a16="http://schemas.microsoft.com/office/drawing/2014/main" id="{92004C70-673D-344E-B67D-9DBCA2CACE4C}"/>
              </a:ext>
            </a:extLst>
          </p:cNvPr>
          <p:cNvSpPr>
            <a:spLocks noGrp="1"/>
          </p:cNvSpPr>
          <p:nvPr>
            <p:ph type="body" sz="quarter" idx="104" hasCustomPrompt="1"/>
          </p:nvPr>
        </p:nvSpPr>
        <p:spPr>
          <a:xfrm>
            <a:off x="1456113" y="3668774"/>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84" name="Text Placeholder 6">
            <a:extLst>
              <a:ext uri="{FF2B5EF4-FFF2-40B4-BE49-F238E27FC236}">
                <a16:creationId xmlns:a16="http://schemas.microsoft.com/office/drawing/2014/main" id="{DD49C184-3D2E-A14C-8134-D20D1E56D265}"/>
              </a:ext>
            </a:extLst>
          </p:cNvPr>
          <p:cNvSpPr>
            <a:spLocks noGrp="1"/>
          </p:cNvSpPr>
          <p:nvPr>
            <p:ph type="body" sz="quarter" idx="105" hasCustomPrompt="1"/>
          </p:nvPr>
        </p:nvSpPr>
        <p:spPr>
          <a:xfrm>
            <a:off x="1456113" y="4602183"/>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85" name="Text Placeholder 6">
            <a:extLst>
              <a:ext uri="{FF2B5EF4-FFF2-40B4-BE49-F238E27FC236}">
                <a16:creationId xmlns:a16="http://schemas.microsoft.com/office/drawing/2014/main" id="{BE490466-D804-EE4E-964C-BC8773DBE918}"/>
              </a:ext>
            </a:extLst>
          </p:cNvPr>
          <p:cNvSpPr>
            <a:spLocks noGrp="1"/>
          </p:cNvSpPr>
          <p:nvPr>
            <p:ph type="body" sz="quarter" idx="106" hasCustomPrompt="1"/>
          </p:nvPr>
        </p:nvSpPr>
        <p:spPr>
          <a:xfrm>
            <a:off x="1456113" y="5535590"/>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86" name="Picture Placeholder 7">
            <a:extLst>
              <a:ext uri="{FF2B5EF4-FFF2-40B4-BE49-F238E27FC236}">
                <a16:creationId xmlns:a16="http://schemas.microsoft.com/office/drawing/2014/main" id="{821E7C32-090F-DD4F-9C1B-70505C764BC4}"/>
              </a:ext>
            </a:extLst>
          </p:cNvPr>
          <p:cNvSpPr>
            <a:spLocks noGrp="1"/>
          </p:cNvSpPr>
          <p:nvPr>
            <p:ph type="pic" sz="quarter" idx="107"/>
          </p:nvPr>
        </p:nvSpPr>
        <p:spPr>
          <a:xfrm>
            <a:off x="3399213" y="2735366"/>
            <a:ext cx="685800" cy="672804"/>
          </a:xfrm>
          <a:solidFill>
            <a:schemeClr val="bg1">
              <a:lumMod val="95000"/>
            </a:schemeClr>
          </a:solidFill>
        </p:spPr>
        <p:txBody>
          <a:bodyPr/>
          <a:lstStyle>
            <a:lvl1pPr>
              <a:defRPr sz="1000"/>
            </a:lvl1pPr>
          </a:lstStyle>
          <a:p>
            <a:endParaRPr lang="en-US"/>
          </a:p>
        </p:txBody>
      </p:sp>
      <p:sp>
        <p:nvSpPr>
          <p:cNvPr id="87" name="Picture Placeholder 7">
            <a:extLst>
              <a:ext uri="{FF2B5EF4-FFF2-40B4-BE49-F238E27FC236}">
                <a16:creationId xmlns:a16="http://schemas.microsoft.com/office/drawing/2014/main" id="{18851F30-0FC2-4840-B320-7647332987FD}"/>
              </a:ext>
            </a:extLst>
          </p:cNvPr>
          <p:cNvSpPr>
            <a:spLocks noGrp="1"/>
          </p:cNvSpPr>
          <p:nvPr>
            <p:ph type="pic" sz="quarter" idx="108"/>
          </p:nvPr>
        </p:nvSpPr>
        <p:spPr>
          <a:xfrm>
            <a:off x="3399213" y="3668775"/>
            <a:ext cx="685800" cy="672804"/>
          </a:xfrm>
          <a:solidFill>
            <a:schemeClr val="bg1">
              <a:lumMod val="95000"/>
            </a:schemeClr>
          </a:solidFill>
        </p:spPr>
        <p:txBody>
          <a:bodyPr/>
          <a:lstStyle>
            <a:lvl1pPr>
              <a:defRPr sz="1000"/>
            </a:lvl1pPr>
          </a:lstStyle>
          <a:p>
            <a:endParaRPr lang="en-US"/>
          </a:p>
        </p:txBody>
      </p:sp>
      <p:sp>
        <p:nvSpPr>
          <p:cNvPr id="88" name="Picture Placeholder 7">
            <a:extLst>
              <a:ext uri="{FF2B5EF4-FFF2-40B4-BE49-F238E27FC236}">
                <a16:creationId xmlns:a16="http://schemas.microsoft.com/office/drawing/2014/main" id="{2FF4F935-AFB2-5C4B-A550-42E9EBCDA40A}"/>
              </a:ext>
            </a:extLst>
          </p:cNvPr>
          <p:cNvSpPr>
            <a:spLocks noGrp="1"/>
          </p:cNvSpPr>
          <p:nvPr>
            <p:ph type="pic" sz="quarter" idx="109"/>
          </p:nvPr>
        </p:nvSpPr>
        <p:spPr>
          <a:xfrm>
            <a:off x="3399213" y="4602184"/>
            <a:ext cx="685800" cy="672804"/>
          </a:xfrm>
          <a:solidFill>
            <a:schemeClr val="bg1">
              <a:lumMod val="95000"/>
            </a:schemeClr>
          </a:solidFill>
        </p:spPr>
        <p:txBody>
          <a:bodyPr/>
          <a:lstStyle>
            <a:lvl1pPr>
              <a:defRPr sz="1000"/>
            </a:lvl1pPr>
          </a:lstStyle>
          <a:p>
            <a:endParaRPr lang="en-US"/>
          </a:p>
        </p:txBody>
      </p:sp>
      <p:sp>
        <p:nvSpPr>
          <p:cNvPr id="89" name="Picture Placeholder 7">
            <a:extLst>
              <a:ext uri="{FF2B5EF4-FFF2-40B4-BE49-F238E27FC236}">
                <a16:creationId xmlns:a16="http://schemas.microsoft.com/office/drawing/2014/main" id="{0DFB99C4-3FF1-0B45-AD94-0175A1CDA409}"/>
              </a:ext>
            </a:extLst>
          </p:cNvPr>
          <p:cNvSpPr>
            <a:spLocks noGrp="1"/>
          </p:cNvSpPr>
          <p:nvPr>
            <p:ph type="pic" sz="quarter" idx="110"/>
          </p:nvPr>
        </p:nvSpPr>
        <p:spPr>
          <a:xfrm>
            <a:off x="3399213" y="5535591"/>
            <a:ext cx="685800" cy="672804"/>
          </a:xfrm>
          <a:solidFill>
            <a:schemeClr val="bg1">
              <a:lumMod val="95000"/>
            </a:schemeClr>
          </a:solidFill>
        </p:spPr>
        <p:txBody>
          <a:bodyPr/>
          <a:lstStyle>
            <a:lvl1pPr>
              <a:defRPr sz="1000"/>
            </a:lvl1pPr>
          </a:lstStyle>
          <a:p>
            <a:endParaRPr lang="en-US" dirty="0"/>
          </a:p>
        </p:txBody>
      </p:sp>
      <p:sp>
        <p:nvSpPr>
          <p:cNvPr id="90" name="Picture Placeholder 7">
            <a:extLst>
              <a:ext uri="{FF2B5EF4-FFF2-40B4-BE49-F238E27FC236}">
                <a16:creationId xmlns:a16="http://schemas.microsoft.com/office/drawing/2014/main" id="{D8A6D6EA-D8D7-D043-B3CC-B20C4CA7A492}"/>
              </a:ext>
            </a:extLst>
          </p:cNvPr>
          <p:cNvSpPr>
            <a:spLocks noGrp="1"/>
          </p:cNvSpPr>
          <p:nvPr>
            <p:ph type="pic" sz="quarter" idx="111"/>
          </p:nvPr>
        </p:nvSpPr>
        <p:spPr>
          <a:xfrm>
            <a:off x="3399213" y="1801958"/>
            <a:ext cx="685800" cy="672804"/>
          </a:xfrm>
          <a:solidFill>
            <a:schemeClr val="bg1">
              <a:lumMod val="95000"/>
            </a:schemeClr>
          </a:solidFill>
        </p:spPr>
        <p:txBody>
          <a:bodyPr/>
          <a:lstStyle>
            <a:lvl1pPr>
              <a:defRPr sz="1000"/>
            </a:lvl1pPr>
          </a:lstStyle>
          <a:p>
            <a:endParaRPr lang="en-US"/>
          </a:p>
        </p:txBody>
      </p:sp>
      <p:sp>
        <p:nvSpPr>
          <p:cNvPr id="91" name="Text Placeholder 6">
            <a:extLst>
              <a:ext uri="{FF2B5EF4-FFF2-40B4-BE49-F238E27FC236}">
                <a16:creationId xmlns:a16="http://schemas.microsoft.com/office/drawing/2014/main" id="{D3CCC09C-C7BF-3845-84C7-4773B71F1430}"/>
              </a:ext>
            </a:extLst>
          </p:cNvPr>
          <p:cNvSpPr>
            <a:spLocks noGrp="1"/>
          </p:cNvSpPr>
          <p:nvPr>
            <p:ph type="body" sz="quarter" idx="112" hasCustomPrompt="1"/>
          </p:nvPr>
        </p:nvSpPr>
        <p:spPr>
          <a:xfrm>
            <a:off x="4199313" y="1801957"/>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92" name="Text Placeholder 6">
            <a:extLst>
              <a:ext uri="{FF2B5EF4-FFF2-40B4-BE49-F238E27FC236}">
                <a16:creationId xmlns:a16="http://schemas.microsoft.com/office/drawing/2014/main" id="{EC5E95CF-84EA-7741-BA44-9A9BBE437457}"/>
              </a:ext>
            </a:extLst>
          </p:cNvPr>
          <p:cNvSpPr>
            <a:spLocks noGrp="1"/>
          </p:cNvSpPr>
          <p:nvPr>
            <p:ph type="body" sz="quarter" idx="113" hasCustomPrompt="1"/>
          </p:nvPr>
        </p:nvSpPr>
        <p:spPr>
          <a:xfrm>
            <a:off x="4199313" y="2735365"/>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93" name="Text Placeholder 6">
            <a:extLst>
              <a:ext uri="{FF2B5EF4-FFF2-40B4-BE49-F238E27FC236}">
                <a16:creationId xmlns:a16="http://schemas.microsoft.com/office/drawing/2014/main" id="{CF645315-837D-D149-925F-98F1FC2272B0}"/>
              </a:ext>
            </a:extLst>
          </p:cNvPr>
          <p:cNvSpPr>
            <a:spLocks noGrp="1"/>
          </p:cNvSpPr>
          <p:nvPr>
            <p:ph type="body" sz="quarter" idx="114" hasCustomPrompt="1"/>
          </p:nvPr>
        </p:nvSpPr>
        <p:spPr>
          <a:xfrm>
            <a:off x="4199313" y="3668774"/>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94" name="Text Placeholder 6">
            <a:extLst>
              <a:ext uri="{FF2B5EF4-FFF2-40B4-BE49-F238E27FC236}">
                <a16:creationId xmlns:a16="http://schemas.microsoft.com/office/drawing/2014/main" id="{38271D18-13AC-9747-9283-6CCB592EFA04}"/>
              </a:ext>
            </a:extLst>
          </p:cNvPr>
          <p:cNvSpPr>
            <a:spLocks noGrp="1"/>
          </p:cNvSpPr>
          <p:nvPr>
            <p:ph type="body" sz="quarter" idx="115" hasCustomPrompt="1"/>
          </p:nvPr>
        </p:nvSpPr>
        <p:spPr>
          <a:xfrm>
            <a:off x="4199313" y="4602183"/>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95" name="Text Placeholder 6">
            <a:extLst>
              <a:ext uri="{FF2B5EF4-FFF2-40B4-BE49-F238E27FC236}">
                <a16:creationId xmlns:a16="http://schemas.microsoft.com/office/drawing/2014/main" id="{63603C73-8CD3-F043-ABBB-3B525D4F312C}"/>
              </a:ext>
            </a:extLst>
          </p:cNvPr>
          <p:cNvSpPr>
            <a:spLocks noGrp="1"/>
          </p:cNvSpPr>
          <p:nvPr>
            <p:ph type="body" sz="quarter" idx="116" hasCustomPrompt="1"/>
          </p:nvPr>
        </p:nvSpPr>
        <p:spPr>
          <a:xfrm>
            <a:off x="4199313" y="5535590"/>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96" name="Picture Placeholder 7">
            <a:extLst>
              <a:ext uri="{FF2B5EF4-FFF2-40B4-BE49-F238E27FC236}">
                <a16:creationId xmlns:a16="http://schemas.microsoft.com/office/drawing/2014/main" id="{FCDA3183-C25F-C84A-8443-185CED7AC5D7}"/>
              </a:ext>
            </a:extLst>
          </p:cNvPr>
          <p:cNvSpPr>
            <a:spLocks noGrp="1"/>
          </p:cNvSpPr>
          <p:nvPr>
            <p:ph type="pic" sz="quarter" idx="117"/>
          </p:nvPr>
        </p:nvSpPr>
        <p:spPr>
          <a:xfrm>
            <a:off x="6142412" y="2735366"/>
            <a:ext cx="685800" cy="672804"/>
          </a:xfrm>
          <a:solidFill>
            <a:schemeClr val="bg1">
              <a:lumMod val="95000"/>
            </a:schemeClr>
          </a:solidFill>
        </p:spPr>
        <p:txBody>
          <a:bodyPr/>
          <a:lstStyle>
            <a:lvl1pPr>
              <a:defRPr sz="1000"/>
            </a:lvl1pPr>
          </a:lstStyle>
          <a:p>
            <a:endParaRPr lang="en-US"/>
          </a:p>
        </p:txBody>
      </p:sp>
      <p:sp>
        <p:nvSpPr>
          <p:cNvPr id="97" name="Picture Placeholder 7">
            <a:extLst>
              <a:ext uri="{FF2B5EF4-FFF2-40B4-BE49-F238E27FC236}">
                <a16:creationId xmlns:a16="http://schemas.microsoft.com/office/drawing/2014/main" id="{21C94AE7-9351-4449-929A-244BB97F8A90}"/>
              </a:ext>
            </a:extLst>
          </p:cNvPr>
          <p:cNvSpPr>
            <a:spLocks noGrp="1"/>
          </p:cNvSpPr>
          <p:nvPr>
            <p:ph type="pic" sz="quarter" idx="118"/>
          </p:nvPr>
        </p:nvSpPr>
        <p:spPr>
          <a:xfrm>
            <a:off x="6142412" y="3668775"/>
            <a:ext cx="685800" cy="672804"/>
          </a:xfrm>
          <a:solidFill>
            <a:schemeClr val="bg1">
              <a:lumMod val="95000"/>
            </a:schemeClr>
          </a:solidFill>
        </p:spPr>
        <p:txBody>
          <a:bodyPr/>
          <a:lstStyle>
            <a:lvl1pPr>
              <a:defRPr sz="1000"/>
            </a:lvl1pPr>
          </a:lstStyle>
          <a:p>
            <a:endParaRPr lang="en-US"/>
          </a:p>
        </p:txBody>
      </p:sp>
      <p:sp>
        <p:nvSpPr>
          <p:cNvPr id="98" name="Picture Placeholder 7">
            <a:extLst>
              <a:ext uri="{FF2B5EF4-FFF2-40B4-BE49-F238E27FC236}">
                <a16:creationId xmlns:a16="http://schemas.microsoft.com/office/drawing/2014/main" id="{2EA4BE15-EFC9-4D42-B068-368AB71FF5D9}"/>
              </a:ext>
            </a:extLst>
          </p:cNvPr>
          <p:cNvSpPr>
            <a:spLocks noGrp="1"/>
          </p:cNvSpPr>
          <p:nvPr>
            <p:ph type="pic" sz="quarter" idx="119"/>
          </p:nvPr>
        </p:nvSpPr>
        <p:spPr>
          <a:xfrm>
            <a:off x="6142412" y="4602184"/>
            <a:ext cx="685800" cy="672804"/>
          </a:xfrm>
          <a:solidFill>
            <a:schemeClr val="bg1">
              <a:lumMod val="95000"/>
            </a:schemeClr>
          </a:solidFill>
        </p:spPr>
        <p:txBody>
          <a:bodyPr/>
          <a:lstStyle>
            <a:lvl1pPr>
              <a:defRPr sz="1000"/>
            </a:lvl1pPr>
          </a:lstStyle>
          <a:p>
            <a:endParaRPr lang="en-US"/>
          </a:p>
        </p:txBody>
      </p:sp>
      <p:sp>
        <p:nvSpPr>
          <p:cNvPr id="99" name="Picture Placeholder 7">
            <a:extLst>
              <a:ext uri="{FF2B5EF4-FFF2-40B4-BE49-F238E27FC236}">
                <a16:creationId xmlns:a16="http://schemas.microsoft.com/office/drawing/2014/main" id="{6F253815-AC08-1347-A66F-792727F3907D}"/>
              </a:ext>
            </a:extLst>
          </p:cNvPr>
          <p:cNvSpPr>
            <a:spLocks noGrp="1"/>
          </p:cNvSpPr>
          <p:nvPr>
            <p:ph type="pic" sz="quarter" idx="120"/>
          </p:nvPr>
        </p:nvSpPr>
        <p:spPr>
          <a:xfrm>
            <a:off x="6142412" y="5535591"/>
            <a:ext cx="685800" cy="672804"/>
          </a:xfrm>
          <a:solidFill>
            <a:schemeClr val="bg1">
              <a:lumMod val="95000"/>
            </a:schemeClr>
          </a:solidFill>
        </p:spPr>
        <p:txBody>
          <a:bodyPr/>
          <a:lstStyle>
            <a:lvl1pPr>
              <a:defRPr sz="1000"/>
            </a:lvl1pPr>
          </a:lstStyle>
          <a:p>
            <a:endParaRPr lang="en-US" dirty="0"/>
          </a:p>
        </p:txBody>
      </p:sp>
      <p:sp>
        <p:nvSpPr>
          <p:cNvPr id="100" name="Picture Placeholder 7">
            <a:extLst>
              <a:ext uri="{FF2B5EF4-FFF2-40B4-BE49-F238E27FC236}">
                <a16:creationId xmlns:a16="http://schemas.microsoft.com/office/drawing/2014/main" id="{956CB305-2757-5343-A03F-779FF6C8D1DC}"/>
              </a:ext>
            </a:extLst>
          </p:cNvPr>
          <p:cNvSpPr>
            <a:spLocks noGrp="1"/>
          </p:cNvSpPr>
          <p:nvPr>
            <p:ph type="pic" sz="quarter" idx="121"/>
          </p:nvPr>
        </p:nvSpPr>
        <p:spPr>
          <a:xfrm>
            <a:off x="6142412" y="1801958"/>
            <a:ext cx="685800" cy="672804"/>
          </a:xfrm>
          <a:solidFill>
            <a:schemeClr val="bg1">
              <a:lumMod val="95000"/>
            </a:schemeClr>
          </a:solidFill>
        </p:spPr>
        <p:txBody>
          <a:bodyPr/>
          <a:lstStyle>
            <a:lvl1pPr>
              <a:defRPr sz="1000"/>
            </a:lvl1pPr>
          </a:lstStyle>
          <a:p>
            <a:endParaRPr lang="en-US"/>
          </a:p>
        </p:txBody>
      </p:sp>
      <p:sp>
        <p:nvSpPr>
          <p:cNvPr id="101" name="Text Placeholder 6">
            <a:extLst>
              <a:ext uri="{FF2B5EF4-FFF2-40B4-BE49-F238E27FC236}">
                <a16:creationId xmlns:a16="http://schemas.microsoft.com/office/drawing/2014/main" id="{557740B3-731D-C64C-89C9-4B52F17F8CBA}"/>
              </a:ext>
            </a:extLst>
          </p:cNvPr>
          <p:cNvSpPr>
            <a:spLocks noGrp="1"/>
          </p:cNvSpPr>
          <p:nvPr>
            <p:ph type="body" sz="quarter" idx="122" hasCustomPrompt="1"/>
          </p:nvPr>
        </p:nvSpPr>
        <p:spPr>
          <a:xfrm>
            <a:off x="6942512" y="1801957"/>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102" name="Text Placeholder 6">
            <a:extLst>
              <a:ext uri="{FF2B5EF4-FFF2-40B4-BE49-F238E27FC236}">
                <a16:creationId xmlns:a16="http://schemas.microsoft.com/office/drawing/2014/main" id="{9A6B241E-ACFB-2640-8468-5D181B7642A4}"/>
              </a:ext>
            </a:extLst>
          </p:cNvPr>
          <p:cNvSpPr>
            <a:spLocks noGrp="1"/>
          </p:cNvSpPr>
          <p:nvPr>
            <p:ph type="body" sz="quarter" idx="123" hasCustomPrompt="1"/>
          </p:nvPr>
        </p:nvSpPr>
        <p:spPr>
          <a:xfrm>
            <a:off x="6942512" y="2735365"/>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103" name="Text Placeholder 6">
            <a:extLst>
              <a:ext uri="{FF2B5EF4-FFF2-40B4-BE49-F238E27FC236}">
                <a16:creationId xmlns:a16="http://schemas.microsoft.com/office/drawing/2014/main" id="{79E505E8-DD0D-8F41-A716-F90BDAE57CD1}"/>
              </a:ext>
            </a:extLst>
          </p:cNvPr>
          <p:cNvSpPr>
            <a:spLocks noGrp="1"/>
          </p:cNvSpPr>
          <p:nvPr>
            <p:ph type="body" sz="quarter" idx="124" hasCustomPrompt="1"/>
          </p:nvPr>
        </p:nvSpPr>
        <p:spPr>
          <a:xfrm>
            <a:off x="6942512" y="3668774"/>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104" name="Text Placeholder 6">
            <a:extLst>
              <a:ext uri="{FF2B5EF4-FFF2-40B4-BE49-F238E27FC236}">
                <a16:creationId xmlns:a16="http://schemas.microsoft.com/office/drawing/2014/main" id="{397ECFD6-C2BC-1B4F-89A6-606C47E66F9C}"/>
              </a:ext>
            </a:extLst>
          </p:cNvPr>
          <p:cNvSpPr>
            <a:spLocks noGrp="1"/>
          </p:cNvSpPr>
          <p:nvPr>
            <p:ph type="body" sz="quarter" idx="125" hasCustomPrompt="1"/>
          </p:nvPr>
        </p:nvSpPr>
        <p:spPr>
          <a:xfrm>
            <a:off x="6942512" y="4602183"/>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105" name="Text Placeholder 6">
            <a:extLst>
              <a:ext uri="{FF2B5EF4-FFF2-40B4-BE49-F238E27FC236}">
                <a16:creationId xmlns:a16="http://schemas.microsoft.com/office/drawing/2014/main" id="{497BA205-1076-BA4C-9A1D-81E723E2909E}"/>
              </a:ext>
            </a:extLst>
          </p:cNvPr>
          <p:cNvSpPr>
            <a:spLocks noGrp="1"/>
          </p:cNvSpPr>
          <p:nvPr>
            <p:ph type="body" sz="quarter" idx="126" hasCustomPrompt="1"/>
          </p:nvPr>
        </p:nvSpPr>
        <p:spPr>
          <a:xfrm>
            <a:off x="6942512" y="5535590"/>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106" name="Picture Placeholder 7">
            <a:extLst>
              <a:ext uri="{FF2B5EF4-FFF2-40B4-BE49-F238E27FC236}">
                <a16:creationId xmlns:a16="http://schemas.microsoft.com/office/drawing/2014/main" id="{886E9B26-A81F-5045-A3F4-6A3A60244255}"/>
              </a:ext>
            </a:extLst>
          </p:cNvPr>
          <p:cNvSpPr>
            <a:spLocks noGrp="1"/>
          </p:cNvSpPr>
          <p:nvPr>
            <p:ph type="pic" sz="quarter" idx="127"/>
          </p:nvPr>
        </p:nvSpPr>
        <p:spPr>
          <a:xfrm>
            <a:off x="8885614" y="2735366"/>
            <a:ext cx="685800" cy="672804"/>
          </a:xfrm>
          <a:solidFill>
            <a:schemeClr val="bg1">
              <a:lumMod val="95000"/>
            </a:schemeClr>
          </a:solidFill>
        </p:spPr>
        <p:txBody>
          <a:bodyPr/>
          <a:lstStyle>
            <a:lvl1pPr>
              <a:defRPr sz="1000"/>
            </a:lvl1pPr>
          </a:lstStyle>
          <a:p>
            <a:endParaRPr lang="en-US"/>
          </a:p>
        </p:txBody>
      </p:sp>
      <p:sp>
        <p:nvSpPr>
          <p:cNvPr id="107" name="Picture Placeholder 7">
            <a:extLst>
              <a:ext uri="{FF2B5EF4-FFF2-40B4-BE49-F238E27FC236}">
                <a16:creationId xmlns:a16="http://schemas.microsoft.com/office/drawing/2014/main" id="{84E71534-A877-A54A-A860-B8F3CF34D923}"/>
              </a:ext>
            </a:extLst>
          </p:cNvPr>
          <p:cNvSpPr>
            <a:spLocks noGrp="1"/>
          </p:cNvSpPr>
          <p:nvPr>
            <p:ph type="pic" sz="quarter" idx="128"/>
          </p:nvPr>
        </p:nvSpPr>
        <p:spPr>
          <a:xfrm>
            <a:off x="8885614" y="3668775"/>
            <a:ext cx="685800" cy="672804"/>
          </a:xfrm>
          <a:solidFill>
            <a:schemeClr val="bg1">
              <a:lumMod val="95000"/>
            </a:schemeClr>
          </a:solidFill>
        </p:spPr>
        <p:txBody>
          <a:bodyPr/>
          <a:lstStyle>
            <a:lvl1pPr>
              <a:defRPr sz="1000"/>
            </a:lvl1pPr>
          </a:lstStyle>
          <a:p>
            <a:endParaRPr lang="en-US"/>
          </a:p>
        </p:txBody>
      </p:sp>
      <p:sp>
        <p:nvSpPr>
          <p:cNvPr id="108" name="Picture Placeholder 7">
            <a:extLst>
              <a:ext uri="{FF2B5EF4-FFF2-40B4-BE49-F238E27FC236}">
                <a16:creationId xmlns:a16="http://schemas.microsoft.com/office/drawing/2014/main" id="{FB629338-2135-8446-A81B-AF16F724767A}"/>
              </a:ext>
            </a:extLst>
          </p:cNvPr>
          <p:cNvSpPr>
            <a:spLocks noGrp="1"/>
          </p:cNvSpPr>
          <p:nvPr>
            <p:ph type="pic" sz="quarter" idx="129"/>
          </p:nvPr>
        </p:nvSpPr>
        <p:spPr>
          <a:xfrm>
            <a:off x="8885614" y="4602184"/>
            <a:ext cx="685800" cy="672804"/>
          </a:xfrm>
          <a:solidFill>
            <a:schemeClr val="bg1">
              <a:lumMod val="95000"/>
            </a:schemeClr>
          </a:solidFill>
        </p:spPr>
        <p:txBody>
          <a:bodyPr/>
          <a:lstStyle>
            <a:lvl1pPr>
              <a:defRPr sz="1000"/>
            </a:lvl1pPr>
          </a:lstStyle>
          <a:p>
            <a:endParaRPr lang="en-US"/>
          </a:p>
        </p:txBody>
      </p:sp>
      <p:sp>
        <p:nvSpPr>
          <p:cNvPr id="109" name="Picture Placeholder 7">
            <a:extLst>
              <a:ext uri="{FF2B5EF4-FFF2-40B4-BE49-F238E27FC236}">
                <a16:creationId xmlns:a16="http://schemas.microsoft.com/office/drawing/2014/main" id="{35AE63DB-12BE-3642-BC41-3EABC9B5E081}"/>
              </a:ext>
            </a:extLst>
          </p:cNvPr>
          <p:cNvSpPr>
            <a:spLocks noGrp="1"/>
          </p:cNvSpPr>
          <p:nvPr>
            <p:ph type="pic" sz="quarter" idx="130"/>
          </p:nvPr>
        </p:nvSpPr>
        <p:spPr>
          <a:xfrm>
            <a:off x="8885614" y="5535591"/>
            <a:ext cx="685800" cy="672804"/>
          </a:xfrm>
          <a:solidFill>
            <a:schemeClr val="bg1">
              <a:lumMod val="95000"/>
            </a:schemeClr>
          </a:solidFill>
        </p:spPr>
        <p:txBody>
          <a:bodyPr/>
          <a:lstStyle>
            <a:lvl1pPr>
              <a:defRPr sz="1000"/>
            </a:lvl1pPr>
          </a:lstStyle>
          <a:p>
            <a:endParaRPr lang="en-US" dirty="0"/>
          </a:p>
        </p:txBody>
      </p:sp>
      <p:sp>
        <p:nvSpPr>
          <p:cNvPr id="110" name="Picture Placeholder 7">
            <a:extLst>
              <a:ext uri="{FF2B5EF4-FFF2-40B4-BE49-F238E27FC236}">
                <a16:creationId xmlns:a16="http://schemas.microsoft.com/office/drawing/2014/main" id="{EE5F18CA-46D5-6B49-99B2-091CC1B7A7F4}"/>
              </a:ext>
            </a:extLst>
          </p:cNvPr>
          <p:cNvSpPr>
            <a:spLocks noGrp="1"/>
          </p:cNvSpPr>
          <p:nvPr>
            <p:ph type="pic" sz="quarter" idx="131"/>
          </p:nvPr>
        </p:nvSpPr>
        <p:spPr>
          <a:xfrm>
            <a:off x="8885614" y="1801958"/>
            <a:ext cx="685800" cy="672804"/>
          </a:xfrm>
          <a:solidFill>
            <a:schemeClr val="bg1">
              <a:lumMod val="95000"/>
            </a:schemeClr>
          </a:solidFill>
        </p:spPr>
        <p:txBody>
          <a:bodyPr/>
          <a:lstStyle>
            <a:lvl1pPr>
              <a:defRPr sz="1000"/>
            </a:lvl1pPr>
          </a:lstStyle>
          <a:p>
            <a:endParaRPr lang="en-US"/>
          </a:p>
        </p:txBody>
      </p:sp>
      <p:sp>
        <p:nvSpPr>
          <p:cNvPr id="111" name="Text Placeholder 6">
            <a:extLst>
              <a:ext uri="{FF2B5EF4-FFF2-40B4-BE49-F238E27FC236}">
                <a16:creationId xmlns:a16="http://schemas.microsoft.com/office/drawing/2014/main" id="{4FB82C55-CD94-5646-8AB9-EEF33DA13EC0}"/>
              </a:ext>
            </a:extLst>
          </p:cNvPr>
          <p:cNvSpPr>
            <a:spLocks noGrp="1"/>
          </p:cNvSpPr>
          <p:nvPr>
            <p:ph type="body" sz="quarter" idx="132" hasCustomPrompt="1"/>
          </p:nvPr>
        </p:nvSpPr>
        <p:spPr>
          <a:xfrm>
            <a:off x="9685714" y="1801957"/>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112" name="Text Placeholder 6">
            <a:extLst>
              <a:ext uri="{FF2B5EF4-FFF2-40B4-BE49-F238E27FC236}">
                <a16:creationId xmlns:a16="http://schemas.microsoft.com/office/drawing/2014/main" id="{72EE5E4D-4630-FF48-B7D9-F38FF13C3F9F}"/>
              </a:ext>
            </a:extLst>
          </p:cNvPr>
          <p:cNvSpPr>
            <a:spLocks noGrp="1"/>
          </p:cNvSpPr>
          <p:nvPr>
            <p:ph type="body" sz="quarter" idx="133" hasCustomPrompt="1"/>
          </p:nvPr>
        </p:nvSpPr>
        <p:spPr>
          <a:xfrm>
            <a:off x="9685714" y="2735365"/>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113" name="Text Placeholder 6">
            <a:extLst>
              <a:ext uri="{FF2B5EF4-FFF2-40B4-BE49-F238E27FC236}">
                <a16:creationId xmlns:a16="http://schemas.microsoft.com/office/drawing/2014/main" id="{8F333BCC-0144-9944-B333-A114725A7533}"/>
              </a:ext>
            </a:extLst>
          </p:cNvPr>
          <p:cNvSpPr>
            <a:spLocks noGrp="1"/>
          </p:cNvSpPr>
          <p:nvPr>
            <p:ph type="body" sz="quarter" idx="134" hasCustomPrompt="1"/>
          </p:nvPr>
        </p:nvSpPr>
        <p:spPr>
          <a:xfrm>
            <a:off x="9685714" y="3668774"/>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114" name="Text Placeholder 6">
            <a:extLst>
              <a:ext uri="{FF2B5EF4-FFF2-40B4-BE49-F238E27FC236}">
                <a16:creationId xmlns:a16="http://schemas.microsoft.com/office/drawing/2014/main" id="{7C76B416-74EA-FF41-93CB-BE594B2E3D39}"/>
              </a:ext>
            </a:extLst>
          </p:cNvPr>
          <p:cNvSpPr>
            <a:spLocks noGrp="1"/>
          </p:cNvSpPr>
          <p:nvPr>
            <p:ph type="body" sz="quarter" idx="135" hasCustomPrompt="1"/>
          </p:nvPr>
        </p:nvSpPr>
        <p:spPr>
          <a:xfrm>
            <a:off x="9685714" y="4602183"/>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115" name="Text Placeholder 6">
            <a:extLst>
              <a:ext uri="{FF2B5EF4-FFF2-40B4-BE49-F238E27FC236}">
                <a16:creationId xmlns:a16="http://schemas.microsoft.com/office/drawing/2014/main" id="{DEE76A43-E357-FC41-8EBF-982E94A7B92A}"/>
              </a:ext>
            </a:extLst>
          </p:cNvPr>
          <p:cNvSpPr>
            <a:spLocks noGrp="1"/>
          </p:cNvSpPr>
          <p:nvPr>
            <p:ph type="body" sz="quarter" idx="136" hasCustomPrompt="1"/>
          </p:nvPr>
        </p:nvSpPr>
        <p:spPr>
          <a:xfrm>
            <a:off x="9685714" y="5535590"/>
            <a:ext cx="1714500" cy="672805"/>
          </a:xfrm>
        </p:spPr>
        <p:txBody>
          <a:bodyPr/>
          <a:lstStyle>
            <a:lvl3pPr>
              <a:defRPr/>
            </a:lvl3pPr>
            <a:lvl4pPr>
              <a:lnSpc>
                <a:spcPct val="100000"/>
              </a:lnSpc>
              <a:spcBef>
                <a:spcPts val="300"/>
              </a:spcBef>
              <a:defRPr/>
            </a:lvl4pPr>
            <a:lvl5pPr>
              <a:lnSpc>
                <a:spcPct val="100000"/>
              </a:lnSpc>
              <a:spcBef>
                <a:spcPts val="300"/>
              </a:spcBef>
              <a:defRPr sz="1000"/>
            </a:lvl5pPr>
          </a:lstStyle>
          <a:p>
            <a:pPr lvl="2"/>
            <a:r>
              <a:rPr lang="en-US" dirty="0"/>
              <a:t>First Name Last Name</a:t>
            </a:r>
          </a:p>
          <a:p>
            <a:pPr lvl="3"/>
            <a:r>
              <a:rPr lang="en-US" dirty="0"/>
              <a:t>Job Title Goes Here</a:t>
            </a:r>
          </a:p>
          <a:p>
            <a:pPr lvl="4"/>
            <a:r>
              <a:rPr lang="en-US" dirty="0"/>
              <a:t>DEPT. OR BA</a:t>
            </a:r>
          </a:p>
        </p:txBody>
      </p:sp>
      <p:sp>
        <p:nvSpPr>
          <p:cNvPr id="7" name="Text Placeholder 6">
            <a:extLst>
              <a:ext uri="{FF2B5EF4-FFF2-40B4-BE49-F238E27FC236}">
                <a16:creationId xmlns:a16="http://schemas.microsoft.com/office/drawing/2014/main" id="{FD548B84-68B6-534A-9701-5A8FA2FED59C}"/>
              </a:ext>
            </a:extLst>
          </p:cNvPr>
          <p:cNvSpPr>
            <a:spLocks noGrp="1"/>
          </p:cNvSpPr>
          <p:nvPr>
            <p:ph type="body" sz="quarter" idx="137" hasCustomPrompt="1"/>
          </p:nvPr>
        </p:nvSpPr>
        <p:spPr>
          <a:xfrm>
            <a:off x="1456111" y="1801813"/>
            <a:ext cx="1714500" cy="672804"/>
          </a:xfrm>
        </p:spPr>
        <p:txBody>
          <a:bodyPr/>
          <a:lstStyle/>
          <a:p>
            <a:pPr lvl="2"/>
            <a:r>
              <a:rPr lang="en-US" dirty="0"/>
              <a:t>First Name Last Name</a:t>
            </a:r>
          </a:p>
          <a:p>
            <a:pPr lvl="3"/>
            <a:r>
              <a:rPr lang="en-US" dirty="0"/>
              <a:t>Job Title Goes Here</a:t>
            </a:r>
          </a:p>
          <a:p>
            <a:pPr lvl="4"/>
            <a:r>
              <a:rPr lang="en-US" dirty="0"/>
              <a:t>DEPT. OR BA</a:t>
            </a:r>
          </a:p>
        </p:txBody>
      </p:sp>
      <p:sp>
        <p:nvSpPr>
          <p:cNvPr id="52" name="Footer Placeholder 4">
            <a:extLst>
              <a:ext uri="{FF2B5EF4-FFF2-40B4-BE49-F238E27FC236}">
                <a16:creationId xmlns:a16="http://schemas.microsoft.com/office/drawing/2014/main" id="{BACC3B5A-511D-9B43-BBA7-6F9D6F155D22}"/>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53" name="Date Placeholder 1">
            <a:extLst>
              <a:ext uri="{FF2B5EF4-FFF2-40B4-BE49-F238E27FC236}">
                <a16:creationId xmlns:a16="http://schemas.microsoft.com/office/drawing/2014/main" id="{69B8C2D4-3F22-EA45-8247-C619BE9DCF27}"/>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70828029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tailed Team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5BA53-6D02-D246-B02B-4020B21AC789}"/>
              </a:ext>
            </a:extLst>
          </p:cNvPr>
          <p:cNvSpPr>
            <a:spLocks noGrp="1"/>
          </p:cNvSpPr>
          <p:nvPr>
            <p:ph type="title" hasCustomPrompt="1"/>
          </p:nvPr>
        </p:nvSpPr>
        <p:spPr/>
        <p:txBody>
          <a:bodyPr/>
          <a:lstStyle/>
          <a:p>
            <a:r>
              <a:rPr lang="en-US" dirty="0"/>
              <a:t>Detailed Team Slide</a:t>
            </a:r>
          </a:p>
        </p:txBody>
      </p:sp>
      <p:sp>
        <p:nvSpPr>
          <p:cNvPr id="4" name="Slide Number Placeholder 3">
            <a:extLst>
              <a:ext uri="{FF2B5EF4-FFF2-40B4-BE49-F238E27FC236}">
                <a16:creationId xmlns:a16="http://schemas.microsoft.com/office/drawing/2014/main" id="{1E19F32F-2FCD-6A40-88BB-5238C9B08A5B}"/>
              </a:ext>
            </a:extLst>
          </p:cNvPr>
          <p:cNvSpPr>
            <a:spLocks noGrp="1"/>
          </p:cNvSpPr>
          <p:nvPr>
            <p:ph type="sldNum" sz="quarter" idx="11"/>
          </p:nvPr>
        </p:nvSpPr>
        <p:spPr/>
        <p:txBody>
          <a:bodyPr/>
          <a:lstStyle/>
          <a:p>
            <a:fld id="{28EF50A0-70BA-3541-B2E3-D966031D5400}" type="slidenum">
              <a:rPr lang="en-US" smtClean="0"/>
              <a:pPr/>
              <a:t>‹#›</a:t>
            </a:fld>
            <a:endParaRPr lang="en-US" dirty="0"/>
          </a:p>
        </p:txBody>
      </p:sp>
      <p:sp>
        <p:nvSpPr>
          <p:cNvPr id="44" name="Picture Placeholder 7">
            <a:extLst>
              <a:ext uri="{FF2B5EF4-FFF2-40B4-BE49-F238E27FC236}">
                <a16:creationId xmlns:a16="http://schemas.microsoft.com/office/drawing/2014/main" id="{1BD5AC55-11BE-594F-A43D-04CA77B2699C}"/>
              </a:ext>
            </a:extLst>
          </p:cNvPr>
          <p:cNvSpPr>
            <a:spLocks noGrp="1"/>
          </p:cNvSpPr>
          <p:nvPr>
            <p:ph type="pic" sz="quarter" idx="68"/>
          </p:nvPr>
        </p:nvSpPr>
        <p:spPr>
          <a:xfrm>
            <a:off x="787187" y="1801957"/>
            <a:ext cx="1433444" cy="1489883"/>
          </a:xfrm>
          <a:prstGeom prst="ellipse">
            <a:avLst/>
          </a:prstGeom>
          <a:solidFill>
            <a:schemeClr val="bg1">
              <a:lumMod val="95000"/>
            </a:schemeClr>
          </a:solidFill>
        </p:spPr>
        <p:txBody>
          <a:bodyPr anchor="ctr"/>
          <a:lstStyle>
            <a:lvl1pPr algn="ctr">
              <a:defRPr/>
            </a:lvl1pPr>
          </a:lstStyle>
          <a:p>
            <a:endParaRPr lang="en-US"/>
          </a:p>
        </p:txBody>
      </p:sp>
      <p:sp>
        <p:nvSpPr>
          <p:cNvPr id="45" name="Text Placeholder 6">
            <a:extLst>
              <a:ext uri="{FF2B5EF4-FFF2-40B4-BE49-F238E27FC236}">
                <a16:creationId xmlns:a16="http://schemas.microsoft.com/office/drawing/2014/main" id="{F17937F2-EAC9-DF42-BAB3-62BA0558E9DE}"/>
              </a:ext>
            </a:extLst>
          </p:cNvPr>
          <p:cNvSpPr>
            <a:spLocks noGrp="1"/>
          </p:cNvSpPr>
          <p:nvPr>
            <p:ph type="body" sz="quarter" idx="69" hasCustomPrompt="1"/>
          </p:nvPr>
        </p:nvSpPr>
        <p:spPr>
          <a:xfrm>
            <a:off x="647700" y="3462651"/>
            <a:ext cx="1714500" cy="2747649"/>
          </a:xfrm>
        </p:spPr>
        <p:txBody>
          <a:bodyPr/>
          <a:lstStyle>
            <a:lvl1pPr algn="l">
              <a:defRPr/>
            </a:lvl1pPr>
            <a:lvl2pPr algn="l">
              <a:defRPr/>
            </a:lvl2pPr>
            <a:lvl3pPr algn="ctr">
              <a:defRPr/>
            </a:lvl3pPr>
            <a:lvl4pPr algn="ctr">
              <a:defRPr/>
            </a:lvl4pPr>
            <a:lvl5pPr marL="0" indent="0" algn="l">
              <a:buFont typeface="Arial" panose="020B0604020202020204" pitchFamily="34" charset="0"/>
              <a:buNone/>
              <a:defRPr/>
            </a:lvl5pPr>
            <a:lvl6pPr marL="0" indent="0" algn="l">
              <a:buNone/>
              <a:defRPr/>
            </a:lvl6pPr>
          </a:lstStyle>
          <a:p>
            <a:pPr lvl="0"/>
            <a:r>
              <a:rPr lang="en-US" dirty="0"/>
              <a:t>First Name Last Name</a:t>
            </a:r>
          </a:p>
          <a:p>
            <a:pPr lvl="1"/>
            <a:r>
              <a:rPr lang="en-US" dirty="0"/>
              <a:t>Job Title Goes Here</a:t>
            </a:r>
          </a:p>
          <a:p>
            <a:pPr lvl="4"/>
            <a:r>
              <a:rPr lang="en-US" dirty="0"/>
              <a:t>DEPARTMENT OR BA</a:t>
            </a:r>
          </a:p>
          <a:p>
            <a:pPr lvl="5"/>
            <a:r>
              <a:rPr lang="en-US" dirty="0"/>
              <a:t>8 Years in data science and machine learning</a:t>
            </a:r>
          </a:p>
          <a:p>
            <a:pPr lvl="5"/>
            <a:r>
              <a:rPr lang="en-US" dirty="0"/>
              <a:t>This is another paragraph about this person</a:t>
            </a:r>
          </a:p>
        </p:txBody>
      </p:sp>
      <p:sp>
        <p:nvSpPr>
          <p:cNvPr id="82" name="Picture Placeholder 7">
            <a:extLst>
              <a:ext uri="{FF2B5EF4-FFF2-40B4-BE49-F238E27FC236}">
                <a16:creationId xmlns:a16="http://schemas.microsoft.com/office/drawing/2014/main" id="{A836411A-F4BB-5040-83B9-A4A3AC330177}"/>
              </a:ext>
            </a:extLst>
          </p:cNvPr>
          <p:cNvSpPr>
            <a:spLocks noGrp="1"/>
          </p:cNvSpPr>
          <p:nvPr>
            <p:ph type="pic" sz="quarter" idx="70"/>
          </p:nvPr>
        </p:nvSpPr>
        <p:spPr>
          <a:xfrm>
            <a:off x="2614324" y="1801957"/>
            <a:ext cx="1433444" cy="1489883"/>
          </a:xfrm>
          <a:prstGeom prst="ellipse">
            <a:avLst/>
          </a:prstGeom>
          <a:solidFill>
            <a:schemeClr val="bg1">
              <a:lumMod val="95000"/>
            </a:schemeClr>
          </a:solidFill>
        </p:spPr>
        <p:txBody>
          <a:bodyPr anchor="ctr"/>
          <a:lstStyle>
            <a:lvl1pPr algn="ctr">
              <a:defRPr/>
            </a:lvl1pPr>
          </a:lstStyle>
          <a:p>
            <a:endParaRPr lang="en-US"/>
          </a:p>
        </p:txBody>
      </p:sp>
      <p:sp>
        <p:nvSpPr>
          <p:cNvPr id="83" name="Text Placeholder 6">
            <a:extLst>
              <a:ext uri="{FF2B5EF4-FFF2-40B4-BE49-F238E27FC236}">
                <a16:creationId xmlns:a16="http://schemas.microsoft.com/office/drawing/2014/main" id="{A83CE7A2-D0BB-0F41-A09C-0475A079C791}"/>
              </a:ext>
            </a:extLst>
          </p:cNvPr>
          <p:cNvSpPr>
            <a:spLocks noGrp="1"/>
          </p:cNvSpPr>
          <p:nvPr>
            <p:ph type="body" sz="quarter" idx="71" hasCustomPrompt="1"/>
          </p:nvPr>
        </p:nvSpPr>
        <p:spPr>
          <a:xfrm>
            <a:off x="2474837" y="3462651"/>
            <a:ext cx="1714500" cy="2747649"/>
          </a:xfrm>
        </p:spPr>
        <p:txBody>
          <a:bodyPr/>
          <a:lstStyle>
            <a:lvl1pPr algn="l">
              <a:defRPr/>
            </a:lvl1pPr>
            <a:lvl2pPr algn="l">
              <a:defRPr/>
            </a:lvl2pPr>
            <a:lvl3pPr algn="ctr">
              <a:defRPr/>
            </a:lvl3pPr>
            <a:lvl4pPr algn="ctr">
              <a:defRPr/>
            </a:lvl4pPr>
            <a:lvl5pPr marL="0" indent="0" algn="l">
              <a:buFont typeface="Arial" panose="020B0604020202020204" pitchFamily="34" charset="0"/>
              <a:buNone/>
              <a:defRPr/>
            </a:lvl5pPr>
            <a:lvl6pPr marL="0" indent="0" algn="l">
              <a:buNone/>
              <a:defRPr/>
            </a:lvl6pPr>
          </a:lstStyle>
          <a:p>
            <a:pPr lvl="0"/>
            <a:r>
              <a:rPr lang="en-US" dirty="0"/>
              <a:t>First Name Last Name</a:t>
            </a:r>
          </a:p>
          <a:p>
            <a:pPr lvl="1"/>
            <a:r>
              <a:rPr lang="en-US" dirty="0"/>
              <a:t>Job Title Goes Here</a:t>
            </a:r>
          </a:p>
          <a:p>
            <a:pPr lvl="4"/>
            <a:r>
              <a:rPr lang="en-US" dirty="0"/>
              <a:t>DEPARTMENT OR BA</a:t>
            </a:r>
          </a:p>
          <a:p>
            <a:pPr lvl="5"/>
            <a:r>
              <a:rPr lang="en-US" dirty="0"/>
              <a:t>8 Years in data science and machine learning</a:t>
            </a:r>
          </a:p>
          <a:p>
            <a:pPr lvl="5"/>
            <a:r>
              <a:rPr lang="en-US" dirty="0"/>
              <a:t>This is another paragraph about this person</a:t>
            </a:r>
          </a:p>
        </p:txBody>
      </p:sp>
      <p:sp>
        <p:nvSpPr>
          <p:cNvPr id="84" name="Picture Placeholder 7">
            <a:extLst>
              <a:ext uri="{FF2B5EF4-FFF2-40B4-BE49-F238E27FC236}">
                <a16:creationId xmlns:a16="http://schemas.microsoft.com/office/drawing/2014/main" id="{721A2342-8D5C-4E4F-9E1A-421E9D56632A}"/>
              </a:ext>
            </a:extLst>
          </p:cNvPr>
          <p:cNvSpPr>
            <a:spLocks noGrp="1"/>
          </p:cNvSpPr>
          <p:nvPr>
            <p:ph type="pic" sz="quarter" idx="72"/>
          </p:nvPr>
        </p:nvSpPr>
        <p:spPr>
          <a:xfrm>
            <a:off x="4441461" y="1801957"/>
            <a:ext cx="1433444" cy="1489883"/>
          </a:xfrm>
          <a:prstGeom prst="ellipse">
            <a:avLst/>
          </a:prstGeom>
          <a:solidFill>
            <a:schemeClr val="bg1">
              <a:lumMod val="95000"/>
            </a:schemeClr>
          </a:solidFill>
        </p:spPr>
        <p:txBody>
          <a:bodyPr anchor="ctr"/>
          <a:lstStyle>
            <a:lvl1pPr algn="ctr">
              <a:defRPr/>
            </a:lvl1pPr>
          </a:lstStyle>
          <a:p>
            <a:endParaRPr lang="en-US"/>
          </a:p>
        </p:txBody>
      </p:sp>
      <p:sp>
        <p:nvSpPr>
          <p:cNvPr id="85" name="Text Placeholder 6">
            <a:extLst>
              <a:ext uri="{FF2B5EF4-FFF2-40B4-BE49-F238E27FC236}">
                <a16:creationId xmlns:a16="http://schemas.microsoft.com/office/drawing/2014/main" id="{0E0AFF09-513D-184B-AA0B-EAE3146EADBD}"/>
              </a:ext>
            </a:extLst>
          </p:cNvPr>
          <p:cNvSpPr>
            <a:spLocks noGrp="1"/>
          </p:cNvSpPr>
          <p:nvPr>
            <p:ph type="body" sz="quarter" idx="73" hasCustomPrompt="1"/>
          </p:nvPr>
        </p:nvSpPr>
        <p:spPr>
          <a:xfrm>
            <a:off x="4301974" y="3462651"/>
            <a:ext cx="1714500" cy="2747649"/>
          </a:xfrm>
        </p:spPr>
        <p:txBody>
          <a:bodyPr/>
          <a:lstStyle>
            <a:lvl1pPr algn="l">
              <a:defRPr/>
            </a:lvl1pPr>
            <a:lvl2pPr algn="l">
              <a:defRPr/>
            </a:lvl2pPr>
            <a:lvl3pPr algn="ctr">
              <a:defRPr/>
            </a:lvl3pPr>
            <a:lvl4pPr algn="ctr">
              <a:defRPr/>
            </a:lvl4pPr>
            <a:lvl5pPr marL="0" indent="0" algn="l">
              <a:buFont typeface="Arial" panose="020B0604020202020204" pitchFamily="34" charset="0"/>
              <a:buNone/>
              <a:defRPr/>
            </a:lvl5pPr>
            <a:lvl6pPr marL="0" indent="0" algn="l">
              <a:buNone/>
              <a:defRPr/>
            </a:lvl6pPr>
          </a:lstStyle>
          <a:p>
            <a:pPr lvl="0"/>
            <a:r>
              <a:rPr lang="en-US" dirty="0"/>
              <a:t>First Name Last Name</a:t>
            </a:r>
          </a:p>
          <a:p>
            <a:pPr lvl="1"/>
            <a:r>
              <a:rPr lang="en-US" dirty="0"/>
              <a:t>Job Title Goes Here</a:t>
            </a:r>
          </a:p>
          <a:p>
            <a:pPr lvl="4"/>
            <a:r>
              <a:rPr lang="en-US" dirty="0"/>
              <a:t>DEPARTMENT OR BA</a:t>
            </a:r>
          </a:p>
          <a:p>
            <a:pPr lvl="5"/>
            <a:r>
              <a:rPr lang="en-US" dirty="0"/>
              <a:t>8 Years in data science and machine learning</a:t>
            </a:r>
          </a:p>
          <a:p>
            <a:pPr lvl="5"/>
            <a:r>
              <a:rPr lang="en-US" dirty="0"/>
              <a:t>This is another paragraph about this person</a:t>
            </a:r>
          </a:p>
        </p:txBody>
      </p:sp>
      <p:sp>
        <p:nvSpPr>
          <p:cNvPr id="86" name="Picture Placeholder 7">
            <a:extLst>
              <a:ext uri="{FF2B5EF4-FFF2-40B4-BE49-F238E27FC236}">
                <a16:creationId xmlns:a16="http://schemas.microsoft.com/office/drawing/2014/main" id="{DCB75F3F-E8D5-7342-BA04-1151DFE6BE29}"/>
              </a:ext>
            </a:extLst>
          </p:cNvPr>
          <p:cNvSpPr>
            <a:spLocks noGrp="1"/>
          </p:cNvSpPr>
          <p:nvPr>
            <p:ph type="pic" sz="quarter" idx="74"/>
          </p:nvPr>
        </p:nvSpPr>
        <p:spPr>
          <a:xfrm>
            <a:off x="6268598" y="1801957"/>
            <a:ext cx="1433444" cy="1489883"/>
          </a:xfrm>
          <a:prstGeom prst="ellipse">
            <a:avLst/>
          </a:prstGeom>
          <a:solidFill>
            <a:schemeClr val="bg1">
              <a:lumMod val="95000"/>
            </a:schemeClr>
          </a:solidFill>
        </p:spPr>
        <p:txBody>
          <a:bodyPr anchor="ctr"/>
          <a:lstStyle>
            <a:lvl1pPr algn="ctr">
              <a:defRPr/>
            </a:lvl1pPr>
          </a:lstStyle>
          <a:p>
            <a:endParaRPr lang="en-US"/>
          </a:p>
        </p:txBody>
      </p:sp>
      <p:sp>
        <p:nvSpPr>
          <p:cNvPr id="87" name="Text Placeholder 6">
            <a:extLst>
              <a:ext uri="{FF2B5EF4-FFF2-40B4-BE49-F238E27FC236}">
                <a16:creationId xmlns:a16="http://schemas.microsoft.com/office/drawing/2014/main" id="{832D9C4F-E51F-6842-80CC-A54E5607F608}"/>
              </a:ext>
            </a:extLst>
          </p:cNvPr>
          <p:cNvSpPr>
            <a:spLocks noGrp="1"/>
          </p:cNvSpPr>
          <p:nvPr>
            <p:ph type="body" sz="quarter" idx="75" hasCustomPrompt="1"/>
          </p:nvPr>
        </p:nvSpPr>
        <p:spPr>
          <a:xfrm>
            <a:off x="6129111" y="3462651"/>
            <a:ext cx="1714500" cy="2747649"/>
          </a:xfrm>
        </p:spPr>
        <p:txBody>
          <a:bodyPr/>
          <a:lstStyle>
            <a:lvl1pPr algn="l">
              <a:defRPr/>
            </a:lvl1pPr>
            <a:lvl2pPr algn="l">
              <a:defRPr/>
            </a:lvl2pPr>
            <a:lvl3pPr algn="ctr">
              <a:defRPr/>
            </a:lvl3pPr>
            <a:lvl4pPr algn="ctr">
              <a:defRPr/>
            </a:lvl4pPr>
            <a:lvl5pPr marL="0" indent="0" algn="l">
              <a:buFont typeface="Arial" panose="020B0604020202020204" pitchFamily="34" charset="0"/>
              <a:buNone/>
              <a:defRPr/>
            </a:lvl5pPr>
            <a:lvl6pPr marL="0" indent="0" algn="l">
              <a:buNone/>
              <a:defRPr/>
            </a:lvl6pPr>
          </a:lstStyle>
          <a:p>
            <a:pPr lvl="0"/>
            <a:r>
              <a:rPr lang="en-US" dirty="0"/>
              <a:t>First Name Last Name</a:t>
            </a:r>
          </a:p>
          <a:p>
            <a:pPr lvl="1"/>
            <a:r>
              <a:rPr lang="en-US" dirty="0"/>
              <a:t>Job Title Goes Here</a:t>
            </a:r>
          </a:p>
          <a:p>
            <a:pPr lvl="4"/>
            <a:r>
              <a:rPr lang="en-US" dirty="0"/>
              <a:t>DEPARTMENT OR BA</a:t>
            </a:r>
          </a:p>
          <a:p>
            <a:pPr lvl="5"/>
            <a:r>
              <a:rPr lang="en-US" dirty="0"/>
              <a:t>8 Years in data science and machine learning</a:t>
            </a:r>
          </a:p>
          <a:p>
            <a:pPr lvl="5"/>
            <a:r>
              <a:rPr lang="en-US" dirty="0"/>
              <a:t>This is another paragraph about this person</a:t>
            </a:r>
          </a:p>
        </p:txBody>
      </p:sp>
      <p:sp>
        <p:nvSpPr>
          <p:cNvPr id="88" name="Picture Placeholder 7">
            <a:extLst>
              <a:ext uri="{FF2B5EF4-FFF2-40B4-BE49-F238E27FC236}">
                <a16:creationId xmlns:a16="http://schemas.microsoft.com/office/drawing/2014/main" id="{1C716DB6-1A08-0845-B8B3-A7196429DECF}"/>
              </a:ext>
            </a:extLst>
          </p:cNvPr>
          <p:cNvSpPr>
            <a:spLocks noGrp="1"/>
          </p:cNvSpPr>
          <p:nvPr>
            <p:ph type="pic" sz="quarter" idx="76"/>
          </p:nvPr>
        </p:nvSpPr>
        <p:spPr>
          <a:xfrm>
            <a:off x="8095735" y="1801957"/>
            <a:ext cx="1433444" cy="1489883"/>
          </a:xfrm>
          <a:prstGeom prst="ellipse">
            <a:avLst/>
          </a:prstGeom>
          <a:solidFill>
            <a:schemeClr val="bg1">
              <a:lumMod val="95000"/>
            </a:schemeClr>
          </a:solidFill>
        </p:spPr>
        <p:txBody>
          <a:bodyPr anchor="ctr"/>
          <a:lstStyle>
            <a:lvl1pPr algn="ctr">
              <a:defRPr/>
            </a:lvl1pPr>
          </a:lstStyle>
          <a:p>
            <a:endParaRPr lang="en-US"/>
          </a:p>
        </p:txBody>
      </p:sp>
      <p:sp>
        <p:nvSpPr>
          <p:cNvPr id="89" name="Text Placeholder 6">
            <a:extLst>
              <a:ext uri="{FF2B5EF4-FFF2-40B4-BE49-F238E27FC236}">
                <a16:creationId xmlns:a16="http://schemas.microsoft.com/office/drawing/2014/main" id="{07C3C475-DEDC-7B47-8644-406B13D9011B}"/>
              </a:ext>
            </a:extLst>
          </p:cNvPr>
          <p:cNvSpPr>
            <a:spLocks noGrp="1"/>
          </p:cNvSpPr>
          <p:nvPr>
            <p:ph type="body" sz="quarter" idx="77" hasCustomPrompt="1"/>
          </p:nvPr>
        </p:nvSpPr>
        <p:spPr>
          <a:xfrm>
            <a:off x="7956248" y="3462651"/>
            <a:ext cx="1714500" cy="2747649"/>
          </a:xfrm>
        </p:spPr>
        <p:txBody>
          <a:bodyPr/>
          <a:lstStyle>
            <a:lvl1pPr algn="l">
              <a:defRPr/>
            </a:lvl1pPr>
            <a:lvl2pPr algn="l">
              <a:defRPr/>
            </a:lvl2pPr>
            <a:lvl3pPr algn="ctr">
              <a:defRPr/>
            </a:lvl3pPr>
            <a:lvl4pPr algn="ctr">
              <a:defRPr/>
            </a:lvl4pPr>
            <a:lvl5pPr marL="0" indent="0" algn="l">
              <a:buFont typeface="Arial" panose="020B0604020202020204" pitchFamily="34" charset="0"/>
              <a:buNone/>
              <a:defRPr/>
            </a:lvl5pPr>
            <a:lvl6pPr marL="0" indent="0" algn="l">
              <a:buNone/>
              <a:defRPr/>
            </a:lvl6pPr>
          </a:lstStyle>
          <a:p>
            <a:pPr lvl="0"/>
            <a:r>
              <a:rPr lang="en-US" dirty="0"/>
              <a:t>First Name Last Name</a:t>
            </a:r>
          </a:p>
          <a:p>
            <a:pPr lvl="1"/>
            <a:r>
              <a:rPr lang="en-US" dirty="0"/>
              <a:t>Job Title Goes Here</a:t>
            </a:r>
          </a:p>
          <a:p>
            <a:pPr lvl="4"/>
            <a:r>
              <a:rPr lang="en-US" dirty="0"/>
              <a:t>DEPARTMENT OR BA</a:t>
            </a:r>
          </a:p>
          <a:p>
            <a:pPr lvl="5"/>
            <a:r>
              <a:rPr lang="en-US" dirty="0"/>
              <a:t>8 Years in data science and machine learning</a:t>
            </a:r>
          </a:p>
          <a:p>
            <a:pPr lvl="5"/>
            <a:r>
              <a:rPr lang="en-US" dirty="0"/>
              <a:t>This is another paragraph about this person</a:t>
            </a:r>
          </a:p>
        </p:txBody>
      </p:sp>
      <p:sp>
        <p:nvSpPr>
          <p:cNvPr id="90" name="Picture Placeholder 7">
            <a:extLst>
              <a:ext uri="{FF2B5EF4-FFF2-40B4-BE49-F238E27FC236}">
                <a16:creationId xmlns:a16="http://schemas.microsoft.com/office/drawing/2014/main" id="{77895A21-2A3E-9449-925A-B090D6E489A4}"/>
              </a:ext>
            </a:extLst>
          </p:cNvPr>
          <p:cNvSpPr>
            <a:spLocks noGrp="1"/>
          </p:cNvSpPr>
          <p:nvPr>
            <p:ph type="pic" sz="quarter" idx="78"/>
          </p:nvPr>
        </p:nvSpPr>
        <p:spPr>
          <a:xfrm>
            <a:off x="9922874" y="1801957"/>
            <a:ext cx="1433444" cy="1489883"/>
          </a:xfrm>
          <a:prstGeom prst="ellipse">
            <a:avLst/>
          </a:prstGeom>
          <a:solidFill>
            <a:schemeClr val="bg1">
              <a:lumMod val="95000"/>
            </a:schemeClr>
          </a:solidFill>
        </p:spPr>
        <p:txBody>
          <a:bodyPr anchor="ctr"/>
          <a:lstStyle>
            <a:lvl1pPr algn="ctr">
              <a:defRPr/>
            </a:lvl1pPr>
          </a:lstStyle>
          <a:p>
            <a:endParaRPr lang="en-US"/>
          </a:p>
        </p:txBody>
      </p:sp>
      <p:sp>
        <p:nvSpPr>
          <p:cNvPr id="91" name="Text Placeholder 6">
            <a:extLst>
              <a:ext uri="{FF2B5EF4-FFF2-40B4-BE49-F238E27FC236}">
                <a16:creationId xmlns:a16="http://schemas.microsoft.com/office/drawing/2014/main" id="{3FFEC7F1-C5EA-2B46-9B96-D131B4BB901D}"/>
              </a:ext>
            </a:extLst>
          </p:cNvPr>
          <p:cNvSpPr>
            <a:spLocks noGrp="1"/>
          </p:cNvSpPr>
          <p:nvPr>
            <p:ph type="body" sz="quarter" idx="79" hasCustomPrompt="1"/>
          </p:nvPr>
        </p:nvSpPr>
        <p:spPr>
          <a:xfrm>
            <a:off x="9783387" y="3462651"/>
            <a:ext cx="1714500" cy="2747649"/>
          </a:xfrm>
        </p:spPr>
        <p:txBody>
          <a:bodyPr/>
          <a:lstStyle>
            <a:lvl1pPr algn="l">
              <a:defRPr/>
            </a:lvl1pPr>
            <a:lvl2pPr algn="l">
              <a:defRPr/>
            </a:lvl2pPr>
            <a:lvl3pPr algn="ctr">
              <a:defRPr/>
            </a:lvl3pPr>
            <a:lvl4pPr algn="ctr">
              <a:defRPr/>
            </a:lvl4pPr>
            <a:lvl5pPr marL="0" indent="0" algn="l">
              <a:buFont typeface="Arial" panose="020B0604020202020204" pitchFamily="34" charset="0"/>
              <a:buNone/>
              <a:defRPr/>
            </a:lvl5pPr>
            <a:lvl6pPr marL="0" indent="0" algn="l">
              <a:buNone/>
              <a:defRPr/>
            </a:lvl6pPr>
          </a:lstStyle>
          <a:p>
            <a:pPr lvl="0"/>
            <a:r>
              <a:rPr lang="en-US" dirty="0"/>
              <a:t>First Name Last Name</a:t>
            </a:r>
          </a:p>
          <a:p>
            <a:pPr lvl="1"/>
            <a:r>
              <a:rPr lang="en-US" dirty="0"/>
              <a:t>Job Title Goes Here</a:t>
            </a:r>
          </a:p>
          <a:p>
            <a:pPr lvl="4"/>
            <a:r>
              <a:rPr lang="en-US" dirty="0"/>
              <a:t>DEPARTMENT OR BA</a:t>
            </a:r>
          </a:p>
          <a:p>
            <a:pPr lvl="5"/>
            <a:r>
              <a:rPr lang="en-US" dirty="0"/>
              <a:t>8 Years in data science and machine learning</a:t>
            </a:r>
          </a:p>
          <a:p>
            <a:pPr lvl="5"/>
            <a:r>
              <a:rPr lang="en-US" dirty="0"/>
              <a:t>This is another paragraph about this person</a:t>
            </a:r>
          </a:p>
        </p:txBody>
      </p:sp>
      <p:sp>
        <p:nvSpPr>
          <p:cNvPr id="18" name="Footer Placeholder 4">
            <a:extLst>
              <a:ext uri="{FF2B5EF4-FFF2-40B4-BE49-F238E27FC236}">
                <a16:creationId xmlns:a16="http://schemas.microsoft.com/office/drawing/2014/main" id="{4F2D361B-30BC-8E45-83D3-D55B6879C316}"/>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9" name="Date Placeholder 1">
            <a:extLst>
              <a:ext uri="{FF2B5EF4-FFF2-40B4-BE49-F238E27FC236}">
                <a16:creationId xmlns:a16="http://schemas.microsoft.com/office/drawing/2014/main" id="{D69C3047-6874-2040-A0BF-1A38E4CD2778}"/>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231581492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Call-out Slide with Monitor Mockup">
    <p:bg>
      <p:bgPr>
        <a:solidFill>
          <a:schemeClr val="accent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96BF344-AFD2-E24D-9888-43BEBDE5407C}"/>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l="1" r="18692" b="648"/>
          <a:stretch/>
        </p:blipFill>
        <p:spPr>
          <a:xfrm>
            <a:off x="5436310" y="895927"/>
            <a:ext cx="7510718" cy="6995451"/>
          </a:xfrm>
          <a:prstGeom prst="rect">
            <a:avLst/>
          </a:prstGeom>
        </p:spPr>
      </p:pic>
      <p:sp>
        <p:nvSpPr>
          <p:cNvPr id="10" name="Picture Placeholder 2">
            <a:extLst>
              <a:ext uri="{FF2B5EF4-FFF2-40B4-BE49-F238E27FC236}">
                <a16:creationId xmlns:a16="http://schemas.microsoft.com/office/drawing/2014/main" id="{5F8618A8-E536-214C-8BDB-07C9936265DD}"/>
              </a:ext>
            </a:extLst>
          </p:cNvPr>
          <p:cNvSpPr>
            <a:spLocks noGrp="1" noChangeAspect="1"/>
          </p:cNvSpPr>
          <p:nvPr>
            <p:ph type="pic" sz="quarter" idx="13"/>
          </p:nvPr>
        </p:nvSpPr>
        <p:spPr>
          <a:xfrm>
            <a:off x="5862100" y="1293091"/>
            <a:ext cx="8279212" cy="4793673"/>
          </a:xfrm>
          <a:prstGeom prst="rect">
            <a:avLst/>
          </a:prstGeom>
          <a:solidFill>
            <a:schemeClr val="bg1">
              <a:lumMod val="95000"/>
            </a:schemeClr>
          </a:solidFill>
        </p:spPr>
        <p:txBody>
          <a:bodyPr/>
          <a:lstStyle>
            <a:lvl1pPr marL="0" indent="0">
              <a:buNone/>
              <a:defRPr/>
            </a:lvl1pPr>
          </a:lstStyle>
          <a:p>
            <a:endParaRPr lang="en-US" dirty="0"/>
          </a:p>
        </p:txBody>
      </p:sp>
      <p:sp>
        <p:nvSpPr>
          <p:cNvPr id="12" name="Text Placeholder 3">
            <a:extLst>
              <a:ext uri="{FF2B5EF4-FFF2-40B4-BE49-F238E27FC236}">
                <a16:creationId xmlns:a16="http://schemas.microsoft.com/office/drawing/2014/main" id="{7FF602D7-03AE-9149-8506-BD297595D17B}"/>
              </a:ext>
            </a:extLst>
          </p:cNvPr>
          <p:cNvSpPr>
            <a:spLocks noGrp="1"/>
          </p:cNvSpPr>
          <p:nvPr>
            <p:ph type="body" sz="half" idx="2" hasCustomPrompt="1"/>
          </p:nvPr>
        </p:nvSpPr>
        <p:spPr>
          <a:xfrm>
            <a:off x="647699" y="1028700"/>
            <a:ext cx="4446865" cy="5181600"/>
          </a:xfrm>
          <a:prstGeom prst="rect">
            <a:avLst/>
          </a:prstGeom>
        </p:spPr>
        <p:txBody>
          <a:bodyPr lIns="0" tIns="0" rIns="0" bIns="0" anchor="ctr">
            <a:noAutofit/>
          </a:bodyPr>
          <a:lstStyle>
            <a:lvl1pPr marL="0" indent="0" algn="l">
              <a:buNone/>
              <a:defRPr sz="2800" b="0" i="0">
                <a:solidFill>
                  <a:schemeClr val="bg1"/>
                </a:solidFill>
                <a:latin typeface="Calibri" panose="020F0502020204030204" pitchFamily="34" charset="0"/>
                <a:cs typeface="Calibri" panose="020F0502020204030204" pitchFamily="34" charset="0"/>
              </a:defRPr>
            </a:lvl1pPr>
            <a:lvl2pPr marL="7938" indent="0">
              <a:buNone/>
              <a:tabLst/>
              <a:defRPr sz="16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Callout text should be no more than a sentence, a single concept or a summary statement.</a:t>
            </a:r>
          </a:p>
          <a:p>
            <a:pPr lvl="1"/>
            <a:r>
              <a:rPr lang="en-US" dirty="0"/>
              <a:t>Secondary comment.</a:t>
            </a:r>
          </a:p>
        </p:txBody>
      </p:sp>
      <p:sp>
        <p:nvSpPr>
          <p:cNvPr id="4" name="Slide Number Placeholder 3">
            <a:extLst>
              <a:ext uri="{FF2B5EF4-FFF2-40B4-BE49-F238E27FC236}">
                <a16:creationId xmlns:a16="http://schemas.microsoft.com/office/drawing/2014/main" id="{0FD152FD-FA77-7A40-8B92-9948DAE570FD}"/>
              </a:ext>
            </a:extLst>
          </p:cNvPr>
          <p:cNvSpPr>
            <a:spLocks noGrp="1"/>
          </p:cNvSpPr>
          <p:nvPr>
            <p:ph type="sldNum" sz="quarter" idx="16"/>
          </p:nvPr>
        </p:nvSpPr>
        <p:spPr/>
        <p:txBody>
          <a:bodyPr/>
          <a:lstStyle/>
          <a:p>
            <a:fld id="{28EF50A0-70BA-3541-B2E3-D966031D5400}" type="slidenum">
              <a:rPr lang="en-US" smtClean="0"/>
              <a:pPr/>
              <a:t>‹#›</a:t>
            </a:fld>
            <a:endParaRPr lang="en-US" dirty="0"/>
          </a:p>
        </p:txBody>
      </p:sp>
      <p:sp>
        <p:nvSpPr>
          <p:cNvPr id="9" name="object 24">
            <a:extLst>
              <a:ext uri="{FF2B5EF4-FFF2-40B4-BE49-F238E27FC236}">
                <a16:creationId xmlns:a16="http://schemas.microsoft.com/office/drawing/2014/main" id="{F524A1A4-7BFF-1E40-B4AE-03D635720ECC}"/>
              </a:ext>
            </a:extLst>
          </p:cNvPr>
          <p:cNvSpPr/>
          <p:nvPr userDrawn="1"/>
        </p:nvSpPr>
        <p:spPr>
          <a:xfrm>
            <a:off x="7620881" y="6448684"/>
            <a:ext cx="1336083" cy="323332"/>
          </a:xfrm>
          <a:prstGeom prst="rect">
            <a:avLst/>
          </a:prstGeom>
          <a:blipFill>
            <a:blip r:embed="rId3" cstate="print"/>
            <a:stretch>
              <a:fillRect/>
            </a:stretch>
          </a:blipFill>
        </p:spPr>
        <p:txBody>
          <a:bodyPr wrap="square" lIns="0" tIns="0" rIns="0" bIns="0" rtlCol="0"/>
          <a:lstStyle/>
          <a:p>
            <a:endParaRPr/>
          </a:p>
        </p:txBody>
      </p:sp>
      <p:sp>
        <p:nvSpPr>
          <p:cNvPr id="11" name="Footer Placeholder 4">
            <a:extLst>
              <a:ext uri="{FF2B5EF4-FFF2-40B4-BE49-F238E27FC236}">
                <a16:creationId xmlns:a16="http://schemas.microsoft.com/office/drawing/2014/main" id="{5F67C0EC-FEC2-C945-86A4-165AF1F528C9}"/>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3" name="Date Placeholder 1">
            <a:extLst>
              <a:ext uri="{FF2B5EF4-FFF2-40B4-BE49-F238E27FC236}">
                <a16:creationId xmlns:a16="http://schemas.microsoft.com/office/drawing/2014/main" id="{38E432FF-932F-0842-BC51-A8FF7ECAC082}"/>
              </a:ext>
            </a:extLst>
          </p:cNvPr>
          <p:cNvSpPr>
            <a:spLocks noGrp="1"/>
          </p:cNvSpPr>
          <p:nvPr>
            <p:ph type="dt" sz="half" idx="17"/>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4" name="Picture 13">
            <a:extLst>
              <a:ext uri="{FF2B5EF4-FFF2-40B4-BE49-F238E27FC236}">
                <a16:creationId xmlns:a16="http://schemas.microsoft.com/office/drawing/2014/main" id="{96133EFE-ECF0-9549-871A-FE42600C0CEA}"/>
              </a:ext>
            </a:extLst>
          </p:cNvPr>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238159389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Call-out Slide with Web Page Mockup">
    <p:bg>
      <p:bgPr>
        <a:solidFill>
          <a:schemeClr val="accent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33022A1-FBF8-C94A-A594-BBC758EA9D57}"/>
              </a:ext>
            </a:extLst>
          </p:cNvPr>
          <p:cNvPicPr>
            <a:picLocks noChangeAspect="1"/>
          </p:cNvPicPr>
          <p:nvPr userDrawn="1"/>
        </p:nvPicPr>
        <p:blipFill>
          <a:blip r:embed="rId2"/>
          <a:stretch>
            <a:fillRect/>
          </a:stretch>
        </p:blipFill>
        <p:spPr>
          <a:xfrm>
            <a:off x="5626227" y="1371600"/>
            <a:ext cx="7735548" cy="4500316"/>
          </a:xfrm>
          <a:prstGeom prst="rect">
            <a:avLst/>
          </a:prstGeom>
        </p:spPr>
      </p:pic>
      <p:sp>
        <p:nvSpPr>
          <p:cNvPr id="10" name="Picture Placeholder 2">
            <a:extLst>
              <a:ext uri="{FF2B5EF4-FFF2-40B4-BE49-F238E27FC236}">
                <a16:creationId xmlns:a16="http://schemas.microsoft.com/office/drawing/2014/main" id="{5F8618A8-E536-214C-8BDB-07C9936265DD}"/>
              </a:ext>
            </a:extLst>
          </p:cNvPr>
          <p:cNvSpPr>
            <a:spLocks noGrp="1" noChangeAspect="1"/>
          </p:cNvSpPr>
          <p:nvPr>
            <p:ph type="pic" sz="quarter" idx="13"/>
          </p:nvPr>
        </p:nvSpPr>
        <p:spPr>
          <a:xfrm>
            <a:off x="5634540" y="1500909"/>
            <a:ext cx="7727235" cy="4374073"/>
          </a:xfrm>
          <a:prstGeom prst="rect">
            <a:avLst/>
          </a:prstGeom>
          <a:solidFill>
            <a:schemeClr val="bg1">
              <a:lumMod val="95000"/>
            </a:schemeClr>
          </a:solidFill>
        </p:spPr>
        <p:txBody>
          <a:bodyPr/>
          <a:lstStyle>
            <a:lvl1pPr marL="0" indent="0">
              <a:buNone/>
              <a:defRPr/>
            </a:lvl1pPr>
          </a:lstStyle>
          <a:p>
            <a:endParaRPr lang="en-US" dirty="0"/>
          </a:p>
        </p:txBody>
      </p:sp>
      <p:sp>
        <p:nvSpPr>
          <p:cNvPr id="12" name="Text Placeholder 3">
            <a:extLst>
              <a:ext uri="{FF2B5EF4-FFF2-40B4-BE49-F238E27FC236}">
                <a16:creationId xmlns:a16="http://schemas.microsoft.com/office/drawing/2014/main" id="{7FF602D7-03AE-9149-8506-BD297595D17B}"/>
              </a:ext>
            </a:extLst>
          </p:cNvPr>
          <p:cNvSpPr>
            <a:spLocks noGrp="1"/>
          </p:cNvSpPr>
          <p:nvPr>
            <p:ph type="body" sz="half" idx="2" hasCustomPrompt="1"/>
          </p:nvPr>
        </p:nvSpPr>
        <p:spPr>
          <a:xfrm>
            <a:off x="647699" y="1028700"/>
            <a:ext cx="4446865" cy="5181600"/>
          </a:xfrm>
          <a:prstGeom prst="rect">
            <a:avLst/>
          </a:prstGeom>
        </p:spPr>
        <p:txBody>
          <a:bodyPr lIns="0" tIns="0" rIns="0" bIns="0" anchor="ctr">
            <a:noAutofit/>
          </a:bodyPr>
          <a:lstStyle>
            <a:lvl1pPr marL="0" indent="0" algn="l">
              <a:buNone/>
              <a:defRPr sz="2800" b="0" i="0">
                <a:solidFill>
                  <a:schemeClr val="bg1"/>
                </a:solidFill>
                <a:latin typeface="Calibri" panose="020F0502020204030204" pitchFamily="34" charset="0"/>
                <a:cs typeface="Calibri" panose="020F0502020204030204" pitchFamily="34" charset="0"/>
              </a:defRPr>
            </a:lvl1pPr>
            <a:lvl2pPr marL="7938" indent="0">
              <a:buNone/>
              <a:tabLst/>
              <a:defRPr sz="16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Callout text should be no more than a sentence, a single concept or a summary statement.</a:t>
            </a:r>
          </a:p>
          <a:p>
            <a:pPr lvl="1"/>
            <a:r>
              <a:rPr lang="en-US" dirty="0"/>
              <a:t>Secondary comment.</a:t>
            </a:r>
          </a:p>
        </p:txBody>
      </p:sp>
      <p:sp>
        <p:nvSpPr>
          <p:cNvPr id="4" name="Slide Number Placeholder 3">
            <a:extLst>
              <a:ext uri="{FF2B5EF4-FFF2-40B4-BE49-F238E27FC236}">
                <a16:creationId xmlns:a16="http://schemas.microsoft.com/office/drawing/2014/main" id="{0FD152FD-FA77-7A40-8B92-9948DAE570FD}"/>
              </a:ext>
            </a:extLst>
          </p:cNvPr>
          <p:cNvSpPr>
            <a:spLocks noGrp="1"/>
          </p:cNvSpPr>
          <p:nvPr>
            <p:ph type="sldNum" sz="quarter" idx="16"/>
          </p:nvPr>
        </p:nvSpPr>
        <p:spPr/>
        <p:txBody>
          <a:bodyPr/>
          <a:lstStyle/>
          <a:p>
            <a:fld id="{28EF50A0-70BA-3541-B2E3-D966031D5400}" type="slidenum">
              <a:rPr lang="en-US" smtClean="0"/>
              <a:pPr/>
              <a:t>‹#›</a:t>
            </a:fld>
            <a:endParaRPr lang="en-US" dirty="0"/>
          </a:p>
        </p:txBody>
      </p:sp>
      <p:sp>
        <p:nvSpPr>
          <p:cNvPr id="8" name="object 24">
            <a:extLst>
              <a:ext uri="{FF2B5EF4-FFF2-40B4-BE49-F238E27FC236}">
                <a16:creationId xmlns:a16="http://schemas.microsoft.com/office/drawing/2014/main" id="{AA719FD2-EF98-B244-9FBB-755B82041313}"/>
              </a:ext>
            </a:extLst>
          </p:cNvPr>
          <p:cNvSpPr/>
          <p:nvPr userDrawn="1"/>
        </p:nvSpPr>
        <p:spPr>
          <a:xfrm>
            <a:off x="9255717" y="6448684"/>
            <a:ext cx="1336083" cy="323332"/>
          </a:xfrm>
          <a:prstGeom prst="rect">
            <a:avLst/>
          </a:prstGeom>
          <a:blipFill>
            <a:blip r:embed="rId3" cstate="print"/>
            <a:stretch>
              <a:fillRect/>
            </a:stretch>
          </a:blipFill>
        </p:spPr>
        <p:txBody>
          <a:bodyPr wrap="square" lIns="0" tIns="0" rIns="0" bIns="0" rtlCol="0"/>
          <a:lstStyle/>
          <a:p>
            <a:endParaRPr/>
          </a:p>
        </p:txBody>
      </p:sp>
      <p:sp>
        <p:nvSpPr>
          <p:cNvPr id="9" name="Footer Placeholder 4">
            <a:extLst>
              <a:ext uri="{FF2B5EF4-FFF2-40B4-BE49-F238E27FC236}">
                <a16:creationId xmlns:a16="http://schemas.microsoft.com/office/drawing/2014/main" id="{8F072CE8-1B87-E742-A0E5-28C6F455AC62}"/>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1" name="Date Placeholder 1">
            <a:extLst>
              <a:ext uri="{FF2B5EF4-FFF2-40B4-BE49-F238E27FC236}">
                <a16:creationId xmlns:a16="http://schemas.microsoft.com/office/drawing/2014/main" id="{3E022A91-56F7-5044-AE48-2A34C6852FA4}"/>
              </a:ext>
            </a:extLst>
          </p:cNvPr>
          <p:cNvSpPr>
            <a:spLocks noGrp="1"/>
          </p:cNvSpPr>
          <p:nvPr>
            <p:ph type="dt" sz="half" idx="17"/>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3" name="Picture 12">
            <a:extLst>
              <a:ext uri="{FF2B5EF4-FFF2-40B4-BE49-F238E27FC236}">
                <a16:creationId xmlns:a16="http://schemas.microsoft.com/office/drawing/2014/main" id="{0F28760E-8B43-2A49-80C2-3D7D3C5C16C6}"/>
              </a:ext>
            </a:extLst>
          </p:cNvPr>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7006657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Master Slide with Computer Mockup">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96BF344-AFD2-E24D-9888-43BEBDE5407C}"/>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l="1" r="18692" b="648"/>
          <a:stretch/>
        </p:blipFill>
        <p:spPr>
          <a:xfrm>
            <a:off x="6035499" y="532951"/>
            <a:ext cx="6172200" cy="5748761"/>
          </a:xfrm>
          <a:prstGeom prst="rect">
            <a:avLst/>
          </a:prstGeom>
        </p:spPr>
      </p:pic>
      <p:sp>
        <p:nvSpPr>
          <p:cNvPr id="10" name="Picture Placeholder 2">
            <a:extLst>
              <a:ext uri="{FF2B5EF4-FFF2-40B4-BE49-F238E27FC236}">
                <a16:creationId xmlns:a16="http://schemas.microsoft.com/office/drawing/2014/main" id="{5F8618A8-E536-214C-8BDB-07C9936265DD}"/>
              </a:ext>
            </a:extLst>
          </p:cNvPr>
          <p:cNvSpPr>
            <a:spLocks noGrp="1" noChangeAspect="1"/>
          </p:cNvSpPr>
          <p:nvPr>
            <p:ph type="pic" sz="quarter" idx="13"/>
          </p:nvPr>
        </p:nvSpPr>
        <p:spPr>
          <a:xfrm>
            <a:off x="6467821" y="900711"/>
            <a:ext cx="6711950" cy="3781425"/>
          </a:xfrm>
          <a:prstGeom prst="rect">
            <a:avLst/>
          </a:prstGeom>
          <a:solidFill>
            <a:schemeClr val="bg1">
              <a:lumMod val="95000"/>
            </a:schemeClr>
          </a:solidFill>
        </p:spPr>
        <p:txBody>
          <a:bodyPr/>
          <a:lstStyle/>
          <a:p>
            <a:endParaRPr lang="en-US" dirty="0"/>
          </a:p>
        </p:txBody>
      </p:sp>
      <p:sp>
        <p:nvSpPr>
          <p:cNvPr id="4" name="Slide Number Placeholder 3">
            <a:extLst>
              <a:ext uri="{FF2B5EF4-FFF2-40B4-BE49-F238E27FC236}">
                <a16:creationId xmlns:a16="http://schemas.microsoft.com/office/drawing/2014/main" id="{54ADC646-59AB-7D49-99DB-058877EE0314}"/>
              </a:ext>
            </a:extLst>
          </p:cNvPr>
          <p:cNvSpPr>
            <a:spLocks noGrp="1"/>
          </p:cNvSpPr>
          <p:nvPr>
            <p:ph type="sldNum" sz="quarter" idx="16"/>
          </p:nvPr>
        </p:nvSpPr>
        <p:spPr/>
        <p:txBody>
          <a:bodyPr/>
          <a:lstStyle/>
          <a:p>
            <a:fld id="{28EF50A0-70BA-3541-B2E3-D966031D5400}" type="slidenum">
              <a:rPr lang="en-US" smtClean="0"/>
              <a:pPr/>
              <a:t>‹#›</a:t>
            </a:fld>
            <a:endParaRPr lang="en-US" dirty="0"/>
          </a:p>
        </p:txBody>
      </p:sp>
      <p:sp>
        <p:nvSpPr>
          <p:cNvPr id="9" name="Title 4">
            <a:extLst>
              <a:ext uri="{FF2B5EF4-FFF2-40B4-BE49-F238E27FC236}">
                <a16:creationId xmlns:a16="http://schemas.microsoft.com/office/drawing/2014/main" id="{86186B27-DDED-454E-98C0-43CFA8472DD4}"/>
              </a:ext>
            </a:extLst>
          </p:cNvPr>
          <p:cNvSpPr>
            <a:spLocks noGrp="1"/>
          </p:cNvSpPr>
          <p:nvPr>
            <p:ph type="title" hasCustomPrompt="1"/>
          </p:nvPr>
        </p:nvSpPr>
        <p:spPr>
          <a:xfrm>
            <a:off x="647699" y="1371600"/>
            <a:ext cx="4457701" cy="931718"/>
          </a:xfrm>
        </p:spPr>
        <p:txBody>
          <a:bodyPr anchor="b"/>
          <a:lstStyle/>
          <a:p>
            <a:r>
              <a:rPr lang="en-US" dirty="0"/>
              <a:t>Master Slide with Computer Mockup</a:t>
            </a:r>
          </a:p>
        </p:txBody>
      </p:sp>
      <p:sp>
        <p:nvSpPr>
          <p:cNvPr id="12" name="Content Placeholder 2">
            <a:extLst>
              <a:ext uri="{FF2B5EF4-FFF2-40B4-BE49-F238E27FC236}">
                <a16:creationId xmlns:a16="http://schemas.microsoft.com/office/drawing/2014/main" id="{F6EC96EF-14EE-6144-8D8F-3B1F21E51C50}"/>
              </a:ext>
            </a:extLst>
          </p:cNvPr>
          <p:cNvSpPr>
            <a:spLocks noGrp="1"/>
          </p:cNvSpPr>
          <p:nvPr>
            <p:ph idx="1" hasCustomPrompt="1"/>
          </p:nvPr>
        </p:nvSpPr>
        <p:spPr>
          <a:xfrm>
            <a:off x="647700" y="2632364"/>
            <a:ext cx="4457700" cy="2691793"/>
          </a:xfrm>
        </p:spPr>
        <p:txBody>
          <a:bodyPr lIns="0" tIns="0" bIns="0">
            <a:normAutofit/>
          </a:bodyPr>
          <a:lstStyle>
            <a:lvl1pPr>
              <a:defRPr sz="1600"/>
            </a:lvl1pPr>
            <a:lvl2pPr>
              <a:defRPr sz="1600"/>
            </a:lvl2pPr>
            <a:lvl3pPr>
              <a:defRPr sz="1200"/>
            </a:lvl3pPr>
            <a:lvl4pPr>
              <a:defRPr sz="1200"/>
            </a:lvl4pPr>
            <a:lvl5pPr>
              <a:defRPr sz="1000"/>
            </a:lvl5p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11" name="Footer Placeholder 4">
            <a:extLst>
              <a:ext uri="{FF2B5EF4-FFF2-40B4-BE49-F238E27FC236}">
                <a16:creationId xmlns:a16="http://schemas.microsoft.com/office/drawing/2014/main" id="{214F2D77-D98A-F047-832D-1FE325F120A3}"/>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3" name="Date Placeholder 1">
            <a:extLst>
              <a:ext uri="{FF2B5EF4-FFF2-40B4-BE49-F238E27FC236}">
                <a16:creationId xmlns:a16="http://schemas.microsoft.com/office/drawing/2014/main" id="{73A08F99-5802-E846-9508-1BA68FB3A0A5}"/>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2621669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d Slide 02">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E9322D4-2899-7849-8A64-33D212168740}"/>
              </a:ext>
            </a:extLst>
          </p:cNvPr>
          <p:cNvPicPr>
            <a:picLocks noChangeAspect="1"/>
          </p:cNvPicPr>
          <p:nvPr userDrawn="1"/>
        </p:nvPicPr>
        <p:blipFill rotWithShape="1">
          <a:blip r:embed="rId2" cstate="hqprint">
            <a:alphaModFix amt="5000"/>
            <a:extLst>
              <a:ext uri="{28A0092B-C50C-407E-A947-70E740481C1C}">
                <a14:useLocalDpi xmlns:a14="http://schemas.microsoft.com/office/drawing/2010/main"/>
              </a:ext>
            </a:extLst>
          </a:blip>
          <a:srcRect t="-2"/>
          <a:stretch/>
        </p:blipFill>
        <p:spPr>
          <a:xfrm>
            <a:off x="5219700" y="1720444"/>
            <a:ext cx="6981444" cy="5137555"/>
          </a:xfrm>
          <a:prstGeom prst="rect">
            <a:avLst/>
          </a:prstGeom>
        </p:spPr>
      </p:pic>
      <p:pic>
        <p:nvPicPr>
          <p:cNvPr id="6" name="Picture 5">
            <a:extLst>
              <a:ext uri="{FF2B5EF4-FFF2-40B4-BE49-F238E27FC236}">
                <a16:creationId xmlns:a16="http://schemas.microsoft.com/office/drawing/2014/main" id="{5279139C-CF62-EA4E-902D-2D29A7B37791}"/>
              </a:ext>
            </a:extLst>
          </p:cNvPr>
          <p:cNvPicPr>
            <a:picLocks noChangeAspect="1"/>
          </p:cNvPicPr>
          <p:nvPr userDrawn="1"/>
        </p:nvPicPr>
        <p:blipFill>
          <a:blip r:embed="rId3"/>
          <a:stretch>
            <a:fillRect/>
          </a:stretch>
        </p:blipFill>
        <p:spPr>
          <a:xfrm>
            <a:off x="3429459" y="2774477"/>
            <a:ext cx="5409282" cy="1309046"/>
          </a:xfrm>
          <a:prstGeom prst="rect">
            <a:avLst/>
          </a:prstGeom>
        </p:spPr>
      </p:pic>
    </p:spTree>
    <p:extLst>
      <p:ext uri="{BB962C8B-B14F-4D97-AF65-F5344CB8AC3E}">
        <p14:creationId xmlns:p14="http://schemas.microsoft.com/office/powerpoint/2010/main" val="130516120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Master Slide with Small Computer Mockup">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5C7C9F3-53DC-0343-A153-989B396DFFD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664530" y="1512461"/>
            <a:ext cx="5944947" cy="4531406"/>
          </a:xfrm>
          <a:prstGeom prst="rect">
            <a:avLst/>
          </a:prstGeom>
        </p:spPr>
      </p:pic>
      <p:sp>
        <p:nvSpPr>
          <p:cNvPr id="13" name="Picture Placeholder 3">
            <a:extLst>
              <a:ext uri="{FF2B5EF4-FFF2-40B4-BE49-F238E27FC236}">
                <a16:creationId xmlns:a16="http://schemas.microsoft.com/office/drawing/2014/main" id="{43574AE1-220D-D646-9079-1EE41C3AAF81}"/>
              </a:ext>
            </a:extLst>
          </p:cNvPr>
          <p:cNvSpPr>
            <a:spLocks noGrp="1" noChangeAspect="1"/>
          </p:cNvSpPr>
          <p:nvPr>
            <p:ph type="pic" sz="quarter" idx="13"/>
          </p:nvPr>
        </p:nvSpPr>
        <p:spPr>
          <a:xfrm>
            <a:off x="6016988" y="1781959"/>
            <a:ext cx="5280051" cy="2974677"/>
          </a:xfrm>
          <a:prstGeom prst="rect">
            <a:avLst/>
          </a:prstGeom>
          <a:solidFill>
            <a:schemeClr val="bg1">
              <a:lumMod val="95000"/>
            </a:schemeClr>
          </a:solidFill>
        </p:spPr>
        <p:txBody>
          <a:bodyPr/>
          <a:lstStyle/>
          <a:p>
            <a:endParaRPr lang="en-US"/>
          </a:p>
        </p:txBody>
      </p:sp>
      <p:sp>
        <p:nvSpPr>
          <p:cNvPr id="4" name="Slide Number Placeholder 3">
            <a:extLst>
              <a:ext uri="{FF2B5EF4-FFF2-40B4-BE49-F238E27FC236}">
                <a16:creationId xmlns:a16="http://schemas.microsoft.com/office/drawing/2014/main" id="{F2408C19-8F71-6E4D-96CD-7A72E8971760}"/>
              </a:ext>
            </a:extLst>
          </p:cNvPr>
          <p:cNvSpPr>
            <a:spLocks noGrp="1"/>
          </p:cNvSpPr>
          <p:nvPr>
            <p:ph type="sldNum" sz="quarter" idx="16"/>
          </p:nvPr>
        </p:nvSpPr>
        <p:spPr/>
        <p:txBody>
          <a:bodyPr/>
          <a:lstStyle/>
          <a:p>
            <a:fld id="{28EF50A0-70BA-3541-B2E3-D966031D5400}" type="slidenum">
              <a:rPr lang="en-US" smtClean="0"/>
              <a:pPr/>
              <a:t>‹#›</a:t>
            </a:fld>
            <a:endParaRPr lang="en-US" dirty="0"/>
          </a:p>
        </p:txBody>
      </p:sp>
      <p:sp>
        <p:nvSpPr>
          <p:cNvPr id="14" name="Title 4">
            <a:extLst>
              <a:ext uri="{FF2B5EF4-FFF2-40B4-BE49-F238E27FC236}">
                <a16:creationId xmlns:a16="http://schemas.microsoft.com/office/drawing/2014/main" id="{A7395C73-B310-1546-ABA7-7CE475392FFB}"/>
              </a:ext>
            </a:extLst>
          </p:cNvPr>
          <p:cNvSpPr>
            <a:spLocks noGrp="1"/>
          </p:cNvSpPr>
          <p:nvPr>
            <p:ph type="title" hasCustomPrompt="1"/>
          </p:nvPr>
        </p:nvSpPr>
        <p:spPr>
          <a:xfrm>
            <a:off x="647699" y="1371600"/>
            <a:ext cx="4457701" cy="931718"/>
          </a:xfrm>
        </p:spPr>
        <p:txBody>
          <a:bodyPr anchor="b"/>
          <a:lstStyle>
            <a:lvl1pPr>
              <a:defRPr/>
            </a:lvl1pPr>
          </a:lstStyle>
          <a:p>
            <a:r>
              <a:rPr lang="en-US" dirty="0"/>
              <a:t>Master Slide with Small Computer Mockup</a:t>
            </a:r>
          </a:p>
        </p:txBody>
      </p:sp>
      <p:sp>
        <p:nvSpPr>
          <p:cNvPr id="15" name="Content Placeholder 2">
            <a:extLst>
              <a:ext uri="{FF2B5EF4-FFF2-40B4-BE49-F238E27FC236}">
                <a16:creationId xmlns:a16="http://schemas.microsoft.com/office/drawing/2014/main" id="{17DD7F72-C25E-8049-B216-E7FA6268B274}"/>
              </a:ext>
            </a:extLst>
          </p:cNvPr>
          <p:cNvSpPr>
            <a:spLocks noGrp="1"/>
          </p:cNvSpPr>
          <p:nvPr>
            <p:ph idx="1" hasCustomPrompt="1"/>
          </p:nvPr>
        </p:nvSpPr>
        <p:spPr>
          <a:xfrm>
            <a:off x="647700" y="2632364"/>
            <a:ext cx="4457700" cy="2691793"/>
          </a:xfrm>
        </p:spPr>
        <p:txBody>
          <a:bodyPr lIns="0" tIns="0" bIns="0">
            <a:normAutofit/>
          </a:bodyPr>
          <a:lstStyle>
            <a:lvl1pPr>
              <a:defRPr sz="1600"/>
            </a:lvl1pPr>
            <a:lvl2pPr>
              <a:defRPr sz="1600"/>
            </a:lvl2pPr>
            <a:lvl3pPr>
              <a:defRPr sz="1200"/>
            </a:lvl3pPr>
            <a:lvl4pPr>
              <a:defRPr sz="1200"/>
            </a:lvl4pPr>
            <a:lvl5pPr>
              <a:defRPr sz="1000"/>
            </a:lvl5p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9" name="Footer Placeholder 4">
            <a:extLst>
              <a:ext uri="{FF2B5EF4-FFF2-40B4-BE49-F238E27FC236}">
                <a16:creationId xmlns:a16="http://schemas.microsoft.com/office/drawing/2014/main" id="{060F0CBA-865D-B047-B3E7-0B5DE5FF21EE}"/>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0" name="Date Placeholder 1">
            <a:extLst>
              <a:ext uri="{FF2B5EF4-FFF2-40B4-BE49-F238E27FC236}">
                <a16:creationId xmlns:a16="http://schemas.microsoft.com/office/drawing/2014/main" id="{0EF00196-AC3C-804C-9199-B472FA2F54F1}"/>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194084132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Master Slide with Small Webpage Mockup">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2408C19-8F71-6E4D-96CD-7A72E8971760}"/>
              </a:ext>
            </a:extLst>
          </p:cNvPr>
          <p:cNvSpPr>
            <a:spLocks noGrp="1"/>
          </p:cNvSpPr>
          <p:nvPr>
            <p:ph type="sldNum" sz="quarter" idx="16"/>
          </p:nvPr>
        </p:nvSpPr>
        <p:spPr/>
        <p:txBody>
          <a:bodyPr/>
          <a:lstStyle/>
          <a:p>
            <a:fld id="{28EF50A0-70BA-3541-B2E3-D966031D5400}" type="slidenum">
              <a:rPr lang="en-US" smtClean="0"/>
              <a:pPr/>
              <a:t>‹#›</a:t>
            </a:fld>
            <a:endParaRPr lang="en-US" dirty="0"/>
          </a:p>
        </p:txBody>
      </p:sp>
      <p:sp>
        <p:nvSpPr>
          <p:cNvPr id="14" name="Title 4">
            <a:extLst>
              <a:ext uri="{FF2B5EF4-FFF2-40B4-BE49-F238E27FC236}">
                <a16:creationId xmlns:a16="http://schemas.microsoft.com/office/drawing/2014/main" id="{A7395C73-B310-1546-ABA7-7CE475392FFB}"/>
              </a:ext>
            </a:extLst>
          </p:cNvPr>
          <p:cNvSpPr>
            <a:spLocks noGrp="1"/>
          </p:cNvSpPr>
          <p:nvPr>
            <p:ph type="title" hasCustomPrompt="1"/>
          </p:nvPr>
        </p:nvSpPr>
        <p:spPr>
          <a:xfrm>
            <a:off x="647699" y="1371600"/>
            <a:ext cx="4457701" cy="931718"/>
          </a:xfrm>
        </p:spPr>
        <p:txBody>
          <a:bodyPr anchor="b"/>
          <a:lstStyle>
            <a:lvl1pPr>
              <a:defRPr/>
            </a:lvl1pPr>
          </a:lstStyle>
          <a:p>
            <a:r>
              <a:rPr lang="en-US" dirty="0"/>
              <a:t>Master Slide with Small Webpage Mockup</a:t>
            </a:r>
          </a:p>
        </p:txBody>
      </p:sp>
      <p:sp>
        <p:nvSpPr>
          <p:cNvPr id="15" name="Content Placeholder 2">
            <a:extLst>
              <a:ext uri="{FF2B5EF4-FFF2-40B4-BE49-F238E27FC236}">
                <a16:creationId xmlns:a16="http://schemas.microsoft.com/office/drawing/2014/main" id="{17DD7F72-C25E-8049-B216-E7FA6268B274}"/>
              </a:ext>
            </a:extLst>
          </p:cNvPr>
          <p:cNvSpPr>
            <a:spLocks noGrp="1"/>
          </p:cNvSpPr>
          <p:nvPr>
            <p:ph idx="1" hasCustomPrompt="1"/>
          </p:nvPr>
        </p:nvSpPr>
        <p:spPr>
          <a:xfrm>
            <a:off x="647700" y="2632364"/>
            <a:ext cx="4457700" cy="2691793"/>
          </a:xfrm>
        </p:spPr>
        <p:txBody>
          <a:bodyPr lIns="0" tIns="0" bIns="0">
            <a:normAutofit/>
          </a:bodyPr>
          <a:lstStyle>
            <a:lvl1pPr>
              <a:defRPr sz="1600"/>
            </a:lvl1pPr>
            <a:lvl2pPr>
              <a:defRPr sz="1600"/>
            </a:lvl2pPr>
            <a:lvl3pPr>
              <a:defRPr sz="1200"/>
            </a:lvl3pPr>
            <a:lvl4pPr>
              <a:defRPr sz="1200"/>
            </a:lvl4pPr>
            <a:lvl5pPr>
              <a:defRPr sz="1000"/>
            </a:lvl5pPr>
          </a:lstStyle>
          <a:p>
            <a:pPr lvl="0"/>
            <a:r>
              <a:rPr lang="en-US" dirty="0"/>
              <a:t>First Level</a:t>
            </a:r>
          </a:p>
          <a:p>
            <a:pPr lvl="1"/>
            <a:r>
              <a:rPr lang="en-US" dirty="0"/>
              <a:t>Second level</a:t>
            </a:r>
          </a:p>
          <a:p>
            <a:pPr lvl="2"/>
            <a:r>
              <a:rPr lang="en-US" dirty="0"/>
              <a:t>Third Level</a:t>
            </a:r>
          </a:p>
          <a:p>
            <a:pPr lvl="3"/>
            <a:r>
              <a:rPr lang="en-US" dirty="0"/>
              <a:t>Fourth Level</a:t>
            </a:r>
          </a:p>
        </p:txBody>
      </p:sp>
      <p:pic>
        <p:nvPicPr>
          <p:cNvPr id="9" name="Picture 8">
            <a:extLst>
              <a:ext uri="{FF2B5EF4-FFF2-40B4-BE49-F238E27FC236}">
                <a16:creationId xmlns:a16="http://schemas.microsoft.com/office/drawing/2014/main" id="{138484E2-7608-5D47-86A6-F1E7DD565310}"/>
              </a:ext>
            </a:extLst>
          </p:cNvPr>
          <p:cNvPicPr>
            <a:picLocks noChangeAspect="1"/>
          </p:cNvPicPr>
          <p:nvPr userDrawn="1"/>
        </p:nvPicPr>
        <p:blipFill>
          <a:blip r:embed="rId2"/>
          <a:stretch>
            <a:fillRect/>
          </a:stretch>
        </p:blipFill>
        <p:spPr>
          <a:xfrm>
            <a:off x="5626227" y="1667554"/>
            <a:ext cx="5879973" cy="3420797"/>
          </a:xfrm>
          <a:prstGeom prst="rect">
            <a:avLst/>
          </a:prstGeom>
          <a:effectLst>
            <a:outerShdw blurRad="50800" dist="38100" dir="2700000" algn="tl" rotWithShape="0">
              <a:prstClr val="black">
                <a:alpha val="40000"/>
              </a:prstClr>
            </a:outerShdw>
          </a:effectLst>
        </p:spPr>
      </p:pic>
      <p:sp>
        <p:nvSpPr>
          <p:cNvPr id="10" name="Picture Placeholder 2">
            <a:extLst>
              <a:ext uri="{FF2B5EF4-FFF2-40B4-BE49-F238E27FC236}">
                <a16:creationId xmlns:a16="http://schemas.microsoft.com/office/drawing/2014/main" id="{52991026-8685-4648-B2DE-17C5ABB9BC27}"/>
              </a:ext>
            </a:extLst>
          </p:cNvPr>
          <p:cNvSpPr>
            <a:spLocks noGrp="1" noChangeAspect="1"/>
          </p:cNvSpPr>
          <p:nvPr>
            <p:ph type="pic" sz="quarter" idx="13"/>
          </p:nvPr>
        </p:nvSpPr>
        <p:spPr>
          <a:xfrm>
            <a:off x="5634541" y="1766582"/>
            <a:ext cx="5873654" cy="3324836"/>
          </a:xfrm>
          <a:prstGeom prst="rect">
            <a:avLst/>
          </a:prstGeom>
          <a:solidFill>
            <a:schemeClr val="bg1">
              <a:lumMod val="95000"/>
            </a:schemeClr>
          </a:solidFill>
        </p:spPr>
        <p:txBody>
          <a:bodyPr/>
          <a:lstStyle>
            <a:lvl1pPr marL="0" indent="0">
              <a:buNone/>
              <a:defRPr/>
            </a:lvl1pPr>
          </a:lstStyle>
          <a:p>
            <a:endParaRPr lang="en-US" dirty="0"/>
          </a:p>
        </p:txBody>
      </p:sp>
      <p:sp>
        <p:nvSpPr>
          <p:cNvPr id="11" name="Footer Placeholder 4">
            <a:extLst>
              <a:ext uri="{FF2B5EF4-FFF2-40B4-BE49-F238E27FC236}">
                <a16:creationId xmlns:a16="http://schemas.microsoft.com/office/drawing/2014/main" id="{4CF9858C-EC73-0344-8974-DAB0A339448B}"/>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2" name="Date Placeholder 1">
            <a:extLst>
              <a:ext uri="{FF2B5EF4-FFF2-40B4-BE49-F238E27FC236}">
                <a16:creationId xmlns:a16="http://schemas.microsoft.com/office/drawing/2014/main" id="{B1E4E24E-EF04-FE45-8C42-3075B7AF2996}"/>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spTree>
    <p:extLst>
      <p:ext uri="{BB962C8B-B14F-4D97-AF65-F5344CB8AC3E}">
        <p14:creationId xmlns:p14="http://schemas.microsoft.com/office/powerpoint/2010/main" val="375963490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userDrawn="1">
  <p:cSld name="1_Closing Slide">
    <p:bg>
      <p:bgPr>
        <a:solidFill>
          <a:srgbClr val="003478"/>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020CF70-981B-D172-D2B4-88B5B0BEAB07}"/>
              </a:ext>
            </a:extLst>
          </p:cNvPr>
          <p:cNvPicPr>
            <a:picLocks noChangeAspect="1"/>
          </p:cNvPicPr>
          <p:nvPr userDrawn="1"/>
        </p:nvPicPr>
        <p:blipFill>
          <a:blip r:embed="rId2"/>
          <a:stretch>
            <a:fillRect/>
          </a:stretch>
        </p:blipFill>
        <p:spPr>
          <a:xfrm>
            <a:off x="2020824" y="2670048"/>
            <a:ext cx="8092440" cy="1222216"/>
          </a:xfrm>
          <a:prstGeom prst="rect">
            <a:avLst/>
          </a:prstGeom>
        </p:spPr>
      </p:pic>
    </p:spTree>
    <p:extLst>
      <p:ext uri="{BB962C8B-B14F-4D97-AF65-F5344CB8AC3E}">
        <p14:creationId xmlns:p14="http://schemas.microsoft.com/office/powerpoint/2010/main" val="201415622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Four Categories Right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0C804-A6AF-2544-82C8-3D184837F50D}"/>
              </a:ext>
            </a:extLst>
          </p:cNvPr>
          <p:cNvSpPr/>
          <p:nvPr userDrawn="1"/>
        </p:nvSpPr>
        <p:spPr>
          <a:xfrm>
            <a:off x="0" y="0"/>
            <a:ext cx="51054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FBD76077-EB69-6946-B690-B55AAA095AC8}"/>
              </a:ext>
            </a:extLst>
          </p:cNvPr>
          <p:cNvSpPr>
            <a:spLocks noGrp="1"/>
          </p:cNvSpPr>
          <p:nvPr>
            <p:ph type="title" hasCustomPrompt="1"/>
          </p:nvPr>
        </p:nvSpPr>
        <p:spPr>
          <a:xfrm>
            <a:off x="647700" y="1371600"/>
            <a:ext cx="3543300" cy="965200"/>
          </a:xfrm>
        </p:spPr>
        <p:txBody>
          <a:bodyPr lIns="0" tIns="0" rIns="0" bIns="0" anchor="t"/>
          <a:lstStyle>
            <a:lvl1pPr>
              <a:defRPr sz="3200">
                <a:solidFill>
                  <a:schemeClr val="bg1"/>
                </a:solidFill>
              </a:defRPr>
            </a:lvl1pPr>
          </a:lstStyle>
          <a:p>
            <a:r>
              <a:rPr lang="en-US" dirty="0"/>
              <a:t>Four Categories Right Slide</a:t>
            </a:r>
          </a:p>
        </p:txBody>
      </p:sp>
      <p:sp>
        <p:nvSpPr>
          <p:cNvPr id="8" name="Text Placeholder 4">
            <a:extLst>
              <a:ext uri="{FF2B5EF4-FFF2-40B4-BE49-F238E27FC236}">
                <a16:creationId xmlns:a16="http://schemas.microsoft.com/office/drawing/2014/main" id="{D21664E9-1306-1F46-AD52-03E0152309E6}"/>
              </a:ext>
            </a:extLst>
          </p:cNvPr>
          <p:cNvSpPr>
            <a:spLocks noGrp="1"/>
          </p:cNvSpPr>
          <p:nvPr>
            <p:ph type="body" sz="quarter" idx="14"/>
          </p:nvPr>
        </p:nvSpPr>
        <p:spPr>
          <a:xfrm>
            <a:off x="647700" y="2632364"/>
            <a:ext cx="3543300" cy="2691793"/>
          </a:xfrm>
          <a:prstGeom prst="rect">
            <a:avLst/>
          </a:prstGeom>
        </p:spPr>
        <p:txBody>
          <a:bodyPr lIns="0" tIns="0" rIns="0" bIns="0" anchor="t">
            <a:normAutofit/>
          </a:bodyPr>
          <a:lstStyle>
            <a:lvl1pPr marL="0" indent="0">
              <a:buNone/>
              <a:defRPr sz="1800">
                <a:solidFill>
                  <a:schemeClr val="bg1"/>
                </a:solidFill>
              </a:defRPr>
            </a:lvl1pPr>
            <a:lvl2pPr marL="349250" indent="0">
              <a:buNone/>
              <a:defRPr>
                <a:solidFill>
                  <a:schemeClr val="bg1"/>
                </a:solidFill>
              </a:defRPr>
            </a:lvl2pPr>
            <a:lvl3pPr marL="579438" indent="0">
              <a:buNone/>
              <a:defRPr>
                <a:solidFill>
                  <a:schemeClr val="bg1"/>
                </a:solidFill>
              </a:defRPr>
            </a:lvl3pPr>
            <a:lvl4pPr marL="801687" indent="0">
              <a:buNone/>
              <a:defRPr>
                <a:solidFill>
                  <a:schemeClr val="bg1"/>
                </a:solidFill>
              </a:defRPr>
            </a:lvl4pPr>
            <a:lvl5pPr marL="1031875" indent="0">
              <a:buNone/>
              <a:defRPr>
                <a:solidFill>
                  <a:schemeClr val="bg1"/>
                </a:solidFill>
              </a:defRPr>
            </a:lvl5pPr>
          </a:lstStyle>
          <a:p>
            <a:pPr lvl="0"/>
            <a:r>
              <a:rPr lang="en-US" dirty="0"/>
              <a:t>Click to edit Master text styles</a:t>
            </a:r>
          </a:p>
        </p:txBody>
      </p:sp>
      <p:sp>
        <p:nvSpPr>
          <p:cNvPr id="10" name="Picture Placeholder 2">
            <a:extLst>
              <a:ext uri="{FF2B5EF4-FFF2-40B4-BE49-F238E27FC236}">
                <a16:creationId xmlns:a16="http://schemas.microsoft.com/office/drawing/2014/main" id="{D903C0C8-7C92-B54D-9270-14CF341FD700}"/>
              </a:ext>
            </a:extLst>
          </p:cNvPr>
          <p:cNvSpPr>
            <a:spLocks noGrp="1"/>
          </p:cNvSpPr>
          <p:nvPr>
            <p:ph type="pic" sz="quarter" idx="26" hasCustomPrompt="1"/>
          </p:nvPr>
        </p:nvSpPr>
        <p:spPr>
          <a:xfrm>
            <a:off x="6144260" y="647700"/>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22" name="Picture Placeholder 2">
            <a:extLst>
              <a:ext uri="{FF2B5EF4-FFF2-40B4-BE49-F238E27FC236}">
                <a16:creationId xmlns:a16="http://schemas.microsoft.com/office/drawing/2014/main" id="{B43E4C8C-A678-5A4D-AA82-362F04F57AD2}"/>
              </a:ext>
            </a:extLst>
          </p:cNvPr>
          <p:cNvSpPr>
            <a:spLocks noGrp="1"/>
          </p:cNvSpPr>
          <p:nvPr>
            <p:ph type="pic" sz="quarter" idx="27" hasCustomPrompt="1"/>
          </p:nvPr>
        </p:nvSpPr>
        <p:spPr>
          <a:xfrm>
            <a:off x="8887460" y="647700"/>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24" name="Picture Placeholder 2">
            <a:extLst>
              <a:ext uri="{FF2B5EF4-FFF2-40B4-BE49-F238E27FC236}">
                <a16:creationId xmlns:a16="http://schemas.microsoft.com/office/drawing/2014/main" id="{58F7E8EF-D37E-F74B-80D7-36736839F2FA}"/>
              </a:ext>
            </a:extLst>
          </p:cNvPr>
          <p:cNvSpPr>
            <a:spLocks noGrp="1"/>
          </p:cNvSpPr>
          <p:nvPr>
            <p:ph type="pic" sz="quarter" idx="29" hasCustomPrompt="1"/>
          </p:nvPr>
        </p:nvSpPr>
        <p:spPr>
          <a:xfrm>
            <a:off x="6144260" y="3593270"/>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26" name="Picture Placeholder 2">
            <a:extLst>
              <a:ext uri="{FF2B5EF4-FFF2-40B4-BE49-F238E27FC236}">
                <a16:creationId xmlns:a16="http://schemas.microsoft.com/office/drawing/2014/main" id="{5980380D-C304-6F40-916C-7B722B6C4B7B}"/>
              </a:ext>
            </a:extLst>
          </p:cNvPr>
          <p:cNvSpPr>
            <a:spLocks noGrp="1"/>
          </p:cNvSpPr>
          <p:nvPr>
            <p:ph type="pic" sz="quarter" idx="31" hasCustomPrompt="1"/>
          </p:nvPr>
        </p:nvSpPr>
        <p:spPr>
          <a:xfrm>
            <a:off x="8887460" y="3593270"/>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9" name="Footer Placeholder 8">
            <a:extLst>
              <a:ext uri="{FF2B5EF4-FFF2-40B4-BE49-F238E27FC236}">
                <a16:creationId xmlns:a16="http://schemas.microsoft.com/office/drawing/2014/main" id="{0550F6DD-1A8C-A042-A6BA-ED231C9EEC15}"/>
              </a:ext>
            </a:extLst>
          </p:cNvPr>
          <p:cNvSpPr>
            <a:spLocks noGrp="1"/>
          </p:cNvSpPr>
          <p:nvPr>
            <p:ph type="ftr" sz="quarter" idx="34"/>
          </p:nvPr>
        </p:nvSpPr>
        <p:spPr/>
        <p:txBody>
          <a:bodyPr/>
          <a:lstStyle/>
          <a:p>
            <a:endParaRPr lang="en-US" dirty="0"/>
          </a:p>
        </p:txBody>
      </p:sp>
      <p:sp>
        <p:nvSpPr>
          <p:cNvPr id="11" name="Slide Number Placeholder 10">
            <a:extLst>
              <a:ext uri="{FF2B5EF4-FFF2-40B4-BE49-F238E27FC236}">
                <a16:creationId xmlns:a16="http://schemas.microsoft.com/office/drawing/2014/main" id="{6F0E1E5B-8127-A248-BBAC-19A3277F3AEA}"/>
              </a:ext>
            </a:extLst>
          </p:cNvPr>
          <p:cNvSpPr>
            <a:spLocks noGrp="1"/>
          </p:cNvSpPr>
          <p:nvPr>
            <p:ph type="sldNum" sz="quarter" idx="35"/>
          </p:nvPr>
        </p:nvSpPr>
        <p:spPr/>
        <p:txBody>
          <a:bodyPr/>
          <a:lstStyle/>
          <a:p>
            <a:fld id="{28EF50A0-70BA-3541-B2E3-D966031D5400}" type="slidenum">
              <a:rPr lang="en-US" smtClean="0"/>
              <a:pPr/>
              <a:t>‹#›</a:t>
            </a:fld>
            <a:endParaRPr lang="en-US" dirty="0"/>
          </a:p>
        </p:txBody>
      </p:sp>
      <p:sp>
        <p:nvSpPr>
          <p:cNvPr id="20" name="Text Placeholder 2">
            <a:extLst>
              <a:ext uri="{FF2B5EF4-FFF2-40B4-BE49-F238E27FC236}">
                <a16:creationId xmlns:a16="http://schemas.microsoft.com/office/drawing/2014/main" id="{FFB1260A-7E9B-5C4E-B371-DBE8B2F9C2A6}"/>
              </a:ext>
            </a:extLst>
          </p:cNvPr>
          <p:cNvSpPr>
            <a:spLocks noGrp="1"/>
          </p:cNvSpPr>
          <p:nvPr>
            <p:ph idx="1" hasCustomPrompt="1"/>
          </p:nvPr>
        </p:nvSpPr>
        <p:spPr>
          <a:xfrm>
            <a:off x="6144260" y="1514757"/>
            <a:ext cx="2627976" cy="1749973"/>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21" name="Text Placeholder 2">
            <a:extLst>
              <a:ext uri="{FF2B5EF4-FFF2-40B4-BE49-F238E27FC236}">
                <a16:creationId xmlns:a16="http://schemas.microsoft.com/office/drawing/2014/main" id="{50CA4B7A-AAB3-C841-BD3E-D7B5962D1BA2}"/>
              </a:ext>
            </a:extLst>
          </p:cNvPr>
          <p:cNvSpPr>
            <a:spLocks noGrp="1"/>
          </p:cNvSpPr>
          <p:nvPr>
            <p:ph idx="36" hasCustomPrompt="1"/>
          </p:nvPr>
        </p:nvSpPr>
        <p:spPr>
          <a:xfrm>
            <a:off x="6144260" y="4461150"/>
            <a:ext cx="2627976" cy="1749973"/>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28" name="Text Placeholder 2">
            <a:extLst>
              <a:ext uri="{FF2B5EF4-FFF2-40B4-BE49-F238E27FC236}">
                <a16:creationId xmlns:a16="http://schemas.microsoft.com/office/drawing/2014/main" id="{B69F531B-8556-3945-832A-759E0BF5F0C9}"/>
              </a:ext>
            </a:extLst>
          </p:cNvPr>
          <p:cNvSpPr>
            <a:spLocks noGrp="1"/>
          </p:cNvSpPr>
          <p:nvPr>
            <p:ph idx="37" hasCustomPrompt="1"/>
          </p:nvPr>
        </p:nvSpPr>
        <p:spPr>
          <a:xfrm>
            <a:off x="8878223" y="1514757"/>
            <a:ext cx="2627976" cy="1749973"/>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29" name="Text Placeholder 2">
            <a:extLst>
              <a:ext uri="{FF2B5EF4-FFF2-40B4-BE49-F238E27FC236}">
                <a16:creationId xmlns:a16="http://schemas.microsoft.com/office/drawing/2014/main" id="{0B69B223-D5A0-6D45-B5A6-E009F0024147}"/>
              </a:ext>
            </a:extLst>
          </p:cNvPr>
          <p:cNvSpPr>
            <a:spLocks noGrp="1"/>
          </p:cNvSpPr>
          <p:nvPr>
            <p:ph idx="38" hasCustomPrompt="1"/>
          </p:nvPr>
        </p:nvSpPr>
        <p:spPr>
          <a:xfrm>
            <a:off x="8878223" y="4461150"/>
            <a:ext cx="2627976" cy="1749973"/>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16" name="Date Placeholder 1">
            <a:extLst>
              <a:ext uri="{FF2B5EF4-FFF2-40B4-BE49-F238E27FC236}">
                <a16:creationId xmlns:a16="http://schemas.microsoft.com/office/drawing/2014/main" id="{B073027A-E67F-9D41-9310-265EC628170D}"/>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8" name="Picture 17">
            <a:extLst>
              <a:ext uri="{FF2B5EF4-FFF2-40B4-BE49-F238E27FC236}">
                <a16:creationId xmlns:a16="http://schemas.microsoft.com/office/drawing/2014/main" id="{B2ABD0D0-E03E-514D-A9E5-7249FBA54422}"/>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403147544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hree Categories Right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0C804-A6AF-2544-82C8-3D184837F50D}"/>
              </a:ext>
            </a:extLst>
          </p:cNvPr>
          <p:cNvSpPr/>
          <p:nvPr userDrawn="1"/>
        </p:nvSpPr>
        <p:spPr>
          <a:xfrm>
            <a:off x="0" y="0"/>
            <a:ext cx="51054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FBD76077-EB69-6946-B690-B55AAA095AC8}"/>
              </a:ext>
            </a:extLst>
          </p:cNvPr>
          <p:cNvSpPr>
            <a:spLocks noGrp="1"/>
          </p:cNvSpPr>
          <p:nvPr>
            <p:ph type="title" hasCustomPrompt="1"/>
          </p:nvPr>
        </p:nvSpPr>
        <p:spPr>
          <a:xfrm>
            <a:off x="647700" y="1371600"/>
            <a:ext cx="3543300" cy="965200"/>
          </a:xfrm>
        </p:spPr>
        <p:txBody>
          <a:bodyPr lIns="0" tIns="0" rIns="0" bIns="0" anchor="t"/>
          <a:lstStyle>
            <a:lvl1pPr>
              <a:defRPr sz="3200">
                <a:solidFill>
                  <a:schemeClr val="bg1"/>
                </a:solidFill>
              </a:defRPr>
            </a:lvl1pPr>
          </a:lstStyle>
          <a:p>
            <a:r>
              <a:rPr lang="en-US" dirty="0"/>
              <a:t>Three Categories Right Slide</a:t>
            </a:r>
          </a:p>
        </p:txBody>
      </p:sp>
      <p:sp>
        <p:nvSpPr>
          <p:cNvPr id="8" name="Text Placeholder 4">
            <a:extLst>
              <a:ext uri="{FF2B5EF4-FFF2-40B4-BE49-F238E27FC236}">
                <a16:creationId xmlns:a16="http://schemas.microsoft.com/office/drawing/2014/main" id="{D21664E9-1306-1F46-AD52-03E0152309E6}"/>
              </a:ext>
            </a:extLst>
          </p:cNvPr>
          <p:cNvSpPr>
            <a:spLocks noGrp="1"/>
          </p:cNvSpPr>
          <p:nvPr>
            <p:ph type="body" sz="quarter" idx="14"/>
          </p:nvPr>
        </p:nvSpPr>
        <p:spPr>
          <a:xfrm>
            <a:off x="647700" y="2632364"/>
            <a:ext cx="3543300" cy="2691793"/>
          </a:xfrm>
          <a:prstGeom prst="rect">
            <a:avLst/>
          </a:prstGeom>
        </p:spPr>
        <p:txBody>
          <a:bodyPr lIns="0" tIns="0" rIns="0" bIns="0" anchor="t">
            <a:normAutofit/>
          </a:bodyPr>
          <a:lstStyle>
            <a:lvl1pPr marL="0" indent="0">
              <a:buNone/>
              <a:defRPr sz="1800">
                <a:solidFill>
                  <a:schemeClr val="bg1"/>
                </a:solidFill>
              </a:defRPr>
            </a:lvl1pPr>
            <a:lvl2pPr marL="349250" indent="0">
              <a:buNone/>
              <a:defRPr>
                <a:solidFill>
                  <a:schemeClr val="bg1"/>
                </a:solidFill>
              </a:defRPr>
            </a:lvl2pPr>
            <a:lvl3pPr marL="579438" indent="0">
              <a:buNone/>
              <a:defRPr>
                <a:solidFill>
                  <a:schemeClr val="bg1"/>
                </a:solidFill>
              </a:defRPr>
            </a:lvl3pPr>
            <a:lvl4pPr marL="801687" indent="0">
              <a:buNone/>
              <a:defRPr>
                <a:solidFill>
                  <a:schemeClr val="bg1"/>
                </a:solidFill>
              </a:defRPr>
            </a:lvl4pPr>
            <a:lvl5pPr marL="1031875" indent="0">
              <a:buNone/>
              <a:defRPr>
                <a:solidFill>
                  <a:schemeClr val="bg1"/>
                </a:solidFill>
              </a:defRPr>
            </a:lvl5pPr>
          </a:lstStyle>
          <a:p>
            <a:pPr lvl="0"/>
            <a:r>
              <a:rPr lang="en-US" dirty="0"/>
              <a:t>Click to edit Master text styles</a:t>
            </a:r>
          </a:p>
        </p:txBody>
      </p:sp>
      <p:sp>
        <p:nvSpPr>
          <p:cNvPr id="9" name="Footer Placeholder 8">
            <a:extLst>
              <a:ext uri="{FF2B5EF4-FFF2-40B4-BE49-F238E27FC236}">
                <a16:creationId xmlns:a16="http://schemas.microsoft.com/office/drawing/2014/main" id="{0550F6DD-1A8C-A042-A6BA-ED231C9EEC15}"/>
              </a:ext>
            </a:extLst>
          </p:cNvPr>
          <p:cNvSpPr>
            <a:spLocks noGrp="1"/>
          </p:cNvSpPr>
          <p:nvPr>
            <p:ph type="ftr" sz="quarter" idx="34"/>
          </p:nvPr>
        </p:nvSpPr>
        <p:spPr/>
        <p:txBody>
          <a:bodyPr/>
          <a:lstStyle/>
          <a:p>
            <a:endParaRPr lang="en-US" dirty="0"/>
          </a:p>
        </p:txBody>
      </p:sp>
      <p:sp>
        <p:nvSpPr>
          <p:cNvPr id="11" name="Slide Number Placeholder 10">
            <a:extLst>
              <a:ext uri="{FF2B5EF4-FFF2-40B4-BE49-F238E27FC236}">
                <a16:creationId xmlns:a16="http://schemas.microsoft.com/office/drawing/2014/main" id="{6F0E1E5B-8127-A248-BBAC-19A3277F3AEA}"/>
              </a:ext>
            </a:extLst>
          </p:cNvPr>
          <p:cNvSpPr>
            <a:spLocks noGrp="1"/>
          </p:cNvSpPr>
          <p:nvPr>
            <p:ph type="sldNum" sz="quarter" idx="35"/>
          </p:nvPr>
        </p:nvSpPr>
        <p:spPr/>
        <p:txBody>
          <a:bodyPr/>
          <a:lstStyle/>
          <a:p>
            <a:fld id="{28EF50A0-70BA-3541-B2E3-D966031D5400}" type="slidenum">
              <a:rPr lang="en-US" smtClean="0"/>
              <a:pPr/>
              <a:t>‹#›</a:t>
            </a:fld>
            <a:endParaRPr lang="en-US" dirty="0"/>
          </a:p>
        </p:txBody>
      </p:sp>
      <p:sp>
        <p:nvSpPr>
          <p:cNvPr id="16" name="Picture Placeholder 2">
            <a:extLst>
              <a:ext uri="{FF2B5EF4-FFF2-40B4-BE49-F238E27FC236}">
                <a16:creationId xmlns:a16="http://schemas.microsoft.com/office/drawing/2014/main" id="{807BBF5F-14C3-BA40-9756-758C57107127}"/>
              </a:ext>
            </a:extLst>
          </p:cNvPr>
          <p:cNvSpPr>
            <a:spLocks noGrp="1"/>
          </p:cNvSpPr>
          <p:nvPr>
            <p:ph type="pic" sz="quarter" idx="26" hasCustomPrompt="1"/>
          </p:nvPr>
        </p:nvSpPr>
        <p:spPr>
          <a:xfrm>
            <a:off x="6144260" y="647700"/>
            <a:ext cx="662940" cy="662940"/>
          </a:xfrm>
          <a:prstGeom prst="rect">
            <a:avLst/>
          </a:prstGeom>
          <a:noFill/>
        </p:spPr>
        <p:txBody>
          <a:bodyPr wrap="square" anchor="b">
            <a:normAutofit/>
          </a:bodyPr>
          <a:lstStyle>
            <a:lvl1pPr>
              <a:defRPr sz="2400" b="0">
                <a:latin typeface="+mj-lt"/>
              </a:defRPr>
            </a:lvl1pPr>
          </a:lstStyle>
          <a:p>
            <a:r>
              <a:rPr lang="en-US" dirty="0"/>
              <a:t>Icon</a:t>
            </a:r>
          </a:p>
        </p:txBody>
      </p:sp>
      <p:sp>
        <p:nvSpPr>
          <p:cNvPr id="17" name="Text Placeholder 2">
            <a:extLst>
              <a:ext uri="{FF2B5EF4-FFF2-40B4-BE49-F238E27FC236}">
                <a16:creationId xmlns:a16="http://schemas.microsoft.com/office/drawing/2014/main" id="{9D804424-0A3E-FB43-AF4E-FC12048AB42C}"/>
              </a:ext>
            </a:extLst>
          </p:cNvPr>
          <p:cNvSpPr>
            <a:spLocks noGrp="1"/>
          </p:cNvSpPr>
          <p:nvPr>
            <p:ph idx="1" hasCustomPrompt="1"/>
          </p:nvPr>
        </p:nvSpPr>
        <p:spPr>
          <a:xfrm>
            <a:off x="6144260" y="1514758"/>
            <a:ext cx="5361940" cy="662940"/>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19" name="Picture Placeholder 2">
            <a:extLst>
              <a:ext uri="{FF2B5EF4-FFF2-40B4-BE49-F238E27FC236}">
                <a16:creationId xmlns:a16="http://schemas.microsoft.com/office/drawing/2014/main" id="{F38FCCE7-1E47-1545-BB4E-71324604A639}"/>
              </a:ext>
            </a:extLst>
          </p:cNvPr>
          <p:cNvSpPr>
            <a:spLocks noGrp="1"/>
          </p:cNvSpPr>
          <p:nvPr>
            <p:ph type="pic" sz="quarter" idx="36" hasCustomPrompt="1"/>
          </p:nvPr>
        </p:nvSpPr>
        <p:spPr>
          <a:xfrm>
            <a:off x="6144260" y="2667968"/>
            <a:ext cx="662940" cy="662940"/>
          </a:xfrm>
          <a:prstGeom prst="rect">
            <a:avLst/>
          </a:prstGeom>
          <a:noFill/>
        </p:spPr>
        <p:txBody>
          <a:bodyPr wrap="square" anchor="b">
            <a:normAutofit/>
          </a:bodyPr>
          <a:lstStyle>
            <a:lvl1pPr>
              <a:defRPr sz="2400" b="0">
                <a:latin typeface="+mj-lt"/>
              </a:defRPr>
            </a:lvl1pPr>
          </a:lstStyle>
          <a:p>
            <a:r>
              <a:rPr lang="en-US" dirty="0"/>
              <a:t>Icon</a:t>
            </a:r>
          </a:p>
        </p:txBody>
      </p:sp>
      <p:sp>
        <p:nvSpPr>
          <p:cNvPr id="20" name="Text Placeholder 2">
            <a:extLst>
              <a:ext uri="{FF2B5EF4-FFF2-40B4-BE49-F238E27FC236}">
                <a16:creationId xmlns:a16="http://schemas.microsoft.com/office/drawing/2014/main" id="{6ED145EB-B173-4743-A6AA-F5FC1ED82573}"/>
              </a:ext>
            </a:extLst>
          </p:cNvPr>
          <p:cNvSpPr>
            <a:spLocks noGrp="1"/>
          </p:cNvSpPr>
          <p:nvPr>
            <p:ph idx="37" hasCustomPrompt="1"/>
          </p:nvPr>
        </p:nvSpPr>
        <p:spPr>
          <a:xfrm>
            <a:off x="6144260" y="3522318"/>
            <a:ext cx="5361940" cy="662940"/>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21" name="Picture Placeholder 2">
            <a:extLst>
              <a:ext uri="{FF2B5EF4-FFF2-40B4-BE49-F238E27FC236}">
                <a16:creationId xmlns:a16="http://schemas.microsoft.com/office/drawing/2014/main" id="{89123EF9-DE27-4E44-8721-F3392C4A6B5C}"/>
              </a:ext>
            </a:extLst>
          </p:cNvPr>
          <p:cNvSpPr>
            <a:spLocks noGrp="1"/>
          </p:cNvSpPr>
          <p:nvPr>
            <p:ph type="pic" sz="quarter" idx="38" hasCustomPrompt="1"/>
          </p:nvPr>
        </p:nvSpPr>
        <p:spPr>
          <a:xfrm>
            <a:off x="6144260" y="4680302"/>
            <a:ext cx="662940" cy="662940"/>
          </a:xfrm>
          <a:prstGeom prst="rect">
            <a:avLst/>
          </a:prstGeom>
          <a:noFill/>
        </p:spPr>
        <p:txBody>
          <a:bodyPr wrap="square" anchor="b">
            <a:normAutofit/>
          </a:bodyPr>
          <a:lstStyle>
            <a:lvl1pPr>
              <a:defRPr sz="2400" b="0">
                <a:latin typeface="+mj-lt"/>
              </a:defRPr>
            </a:lvl1pPr>
          </a:lstStyle>
          <a:p>
            <a:r>
              <a:rPr lang="en-US" dirty="0"/>
              <a:t>Icon</a:t>
            </a:r>
          </a:p>
        </p:txBody>
      </p:sp>
      <p:sp>
        <p:nvSpPr>
          <p:cNvPr id="28" name="Text Placeholder 2">
            <a:extLst>
              <a:ext uri="{FF2B5EF4-FFF2-40B4-BE49-F238E27FC236}">
                <a16:creationId xmlns:a16="http://schemas.microsoft.com/office/drawing/2014/main" id="{00692382-DE9E-9847-840F-EFA2BE2DBD65}"/>
              </a:ext>
            </a:extLst>
          </p:cNvPr>
          <p:cNvSpPr>
            <a:spLocks noGrp="1"/>
          </p:cNvSpPr>
          <p:nvPr>
            <p:ph idx="39" hasCustomPrompt="1"/>
          </p:nvPr>
        </p:nvSpPr>
        <p:spPr>
          <a:xfrm>
            <a:off x="6144260" y="5547360"/>
            <a:ext cx="5361940" cy="662940"/>
          </a:xfrm>
          <a:prstGeom prst="rect">
            <a:avLst/>
          </a:prstGeom>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14" name="Date Placeholder 1">
            <a:extLst>
              <a:ext uri="{FF2B5EF4-FFF2-40B4-BE49-F238E27FC236}">
                <a16:creationId xmlns:a16="http://schemas.microsoft.com/office/drawing/2014/main" id="{8AF15F53-F39D-BB45-A30D-786830C24BC9}"/>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8" name="Picture 17">
            <a:extLst>
              <a:ext uri="{FF2B5EF4-FFF2-40B4-BE49-F238E27FC236}">
                <a16:creationId xmlns:a16="http://schemas.microsoft.com/office/drawing/2014/main" id="{D1439021-9434-B942-B301-580CA05A8F6A}"/>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62152424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Master Slide with Left Im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0CA7B2B-2CCB-344F-98AD-BDF224B4D33A}"/>
              </a:ext>
            </a:extLst>
          </p:cNvPr>
          <p:cNvSpPr/>
          <p:nvPr userDrawn="1"/>
        </p:nvSpPr>
        <p:spPr>
          <a:xfrm>
            <a:off x="0" y="1"/>
            <a:ext cx="5083629"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6779AAF7-4BD0-0546-912B-9CBAC6661D67}"/>
              </a:ext>
            </a:extLst>
          </p:cNvPr>
          <p:cNvSpPr>
            <a:spLocks noGrp="1"/>
          </p:cNvSpPr>
          <p:nvPr>
            <p:ph type="pic" sz="quarter" idx="33"/>
          </p:nvPr>
        </p:nvSpPr>
        <p:spPr>
          <a:xfrm>
            <a:off x="0" y="0"/>
            <a:ext cx="5104476" cy="6288090"/>
          </a:xfrm>
          <a:prstGeom prst="rect">
            <a:avLst/>
          </a:prstGeom>
          <a:solidFill>
            <a:schemeClr val="tx1"/>
          </a:solidFill>
        </p:spPr>
        <p:txBody>
          <a:bodyPr/>
          <a:lstStyle/>
          <a:p>
            <a:endParaRPr lang="en-US"/>
          </a:p>
        </p:txBody>
      </p:sp>
      <p:sp>
        <p:nvSpPr>
          <p:cNvPr id="5" name="Title Placeholder 42">
            <a:extLst>
              <a:ext uri="{FF2B5EF4-FFF2-40B4-BE49-F238E27FC236}">
                <a16:creationId xmlns:a16="http://schemas.microsoft.com/office/drawing/2014/main" id="{E7251B8F-A1AE-FC4E-B03C-B742052D2312}"/>
              </a:ext>
            </a:extLst>
          </p:cNvPr>
          <p:cNvSpPr>
            <a:spLocks noGrp="1"/>
          </p:cNvSpPr>
          <p:nvPr>
            <p:ph type="title" hasCustomPrompt="1"/>
          </p:nvPr>
        </p:nvSpPr>
        <p:spPr>
          <a:xfrm>
            <a:off x="6144261" y="638464"/>
            <a:ext cx="5361938" cy="381000"/>
          </a:xfrm>
          <a:prstGeom prst="rect">
            <a:avLst/>
          </a:prstGeom>
          <a:noFill/>
        </p:spPr>
        <p:txBody>
          <a:bodyPr vert="horz" lIns="0" tIns="0" rIns="0" bIns="0" rtlCol="0" anchor="t">
            <a:noAutofit/>
          </a:bodyPr>
          <a:lstStyle/>
          <a:p>
            <a:r>
              <a:rPr lang="en-US" dirty="0"/>
              <a:t>Master Slide with Left Image</a:t>
            </a:r>
          </a:p>
        </p:txBody>
      </p:sp>
      <p:sp>
        <p:nvSpPr>
          <p:cNvPr id="3" name="Footer Placeholder 2">
            <a:extLst>
              <a:ext uri="{FF2B5EF4-FFF2-40B4-BE49-F238E27FC236}">
                <a16:creationId xmlns:a16="http://schemas.microsoft.com/office/drawing/2014/main" id="{A89BC4ED-C8A7-0C4C-BF04-5BD4001A8FEB}"/>
              </a:ext>
            </a:extLst>
          </p:cNvPr>
          <p:cNvSpPr>
            <a:spLocks noGrp="1"/>
          </p:cNvSpPr>
          <p:nvPr>
            <p:ph type="ftr" sz="quarter" idx="35"/>
          </p:nvPr>
        </p:nvSpPr>
        <p:spPr/>
        <p:txBody>
          <a:bodyPr/>
          <a:lstStyle/>
          <a:p>
            <a:endParaRPr lang="en-US" dirty="0"/>
          </a:p>
        </p:txBody>
      </p:sp>
      <p:sp>
        <p:nvSpPr>
          <p:cNvPr id="4" name="Slide Number Placeholder 3">
            <a:extLst>
              <a:ext uri="{FF2B5EF4-FFF2-40B4-BE49-F238E27FC236}">
                <a16:creationId xmlns:a16="http://schemas.microsoft.com/office/drawing/2014/main" id="{E0D50066-D0F4-A645-B557-A1C9370758D6}"/>
              </a:ext>
            </a:extLst>
          </p:cNvPr>
          <p:cNvSpPr>
            <a:spLocks noGrp="1"/>
          </p:cNvSpPr>
          <p:nvPr>
            <p:ph type="sldNum" sz="quarter" idx="36"/>
          </p:nvPr>
        </p:nvSpPr>
        <p:spPr/>
        <p:txBody>
          <a:bodyPr/>
          <a:lstStyle/>
          <a:p>
            <a:fld id="{28EF50A0-70BA-3541-B2E3-D966031D5400}" type="slidenum">
              <a:rPr lang="en-US" smtClean="0"/>
              <a:pPr/>
              <a:t>‹#›</a:t>
            </a:fld>
            <a:endParaRPr lang="en-US" dirty="0"/>
          </a:p>
        </p:txBody>
      </p:sp>
      <p:sp>
        <p:nvSpPr>
          <p:cNvPr id="8" name="Text Placeholder 2">
            <a:extLst>
              <a:ext uri="{FF2B5EF4-FFF2-40B4-BE49-F238E27FC236}">
                <a16:creationId xmlns:a16="http://schemas.microsoft.com/office/drawing/2014/main" id="{F0BBD04E-3AC4-E343-819E-8E85E3E79426}"/>
              </a:ext>
            </a:extLst>
          </p:cNvPr>
          <p:cNvSpPr>
            <a:spLocks noGrp="1"/>
          </p:cNvSpPr>
          <p:nvPr>
            <p:ph idx="37"/>
          </p:nvPr>
        </p:nvSpPr>
        <p:spPr>
          <a:xfrm>
            <a:off x="6144259" y="1371600"/>
            <a:ext cx="5361937" cy="4839523"/>
          </a:xfrm>
          <a:prstGeom prst="rect">
            <a:avLst/>
          </a:prstGeom>
          <a:noFill/>
        </p:spPr>
        <p:txBody>
          <a:bodyPr vert="horz" lIns="0" tIns="0" rIns="0" bIns="0" rtlCol="0">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1" i="0" u="none" strike="noStrike" kern="1200" cap="none" spc="0" normalizeH="0" baseline="0" noProof="0" dirty="0">
                <a:ln>
                  <a:noFill/>
                </a:ln>
                <a:solidFill>
                  <a:srgbClr val="00A1DF"/>
                </a:solidFill>
                <a:effectLst/>
                <a:uLnTx/>
                <a:uFillTx/>
                <a:latin typeface="+mn-lt"/>
                <a:ea typeface="+mn-ea"/>
                <a:cs typeface="+mn-cs"/>
              </a:rPr>
              <a:t>Click to edit Master text styles</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rgbClr val="404140"/>
                </a:solidFill>
                <a:effectLst/>
                <a:uLnTx/>
                <a:uFillTx/>
                <a:latin typeface="+mn-lt"/>
                <a:ea typeface="+mn-ea"/>
                <a:cs typeface="+mn-cs"/>
              </a:rPr>
              <a:t>Second level</a:t>
            </a:r>
          </a:p>
          <a:p>
            <a:pPr marL="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1200" b="1" i="0" u="none" strike="noStrike" kern="1200" cap="none" spc="0" normalizeH="0" baseline="0" noProof="0" dirty="0">
                <a:ln>
                  <a:noFill/>
                </a:ln>
                <a:solidFill>
                  <a:srgbClr val="00A1DF"/>
                </a:solidFill>
                <a:effectLst/>
                <a:uLnTx/>
                <a:uFillTx/>
                <a:latin typeface="+mn-lt"/>
                <a:ea typeface="+mn-ea"/>
                <a:cs typeface="+mn-cs"/>
              </a:rPr>
              <a:t>Third level</a:t>
            </a:r>
          </a:p>
          <a:p>
            <a:pPr marL="0" marR="0" lvl="3"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1200" b="0" i="0" u="none" strike="noStrike" kern="1200" cap="none" spc="0" normalizeH="0" baseline="0" noProof="0" dirty="0">
                <a:ln>
                  <a:noFill/>
                </a:ln>
                <a:solidFill>
                  <a:srgbClr val="404140"/>
                </a:solidFill>
                <a:effectLst/>
                <a:uLnTx/>
                <a:uFillTx/>
                <a:latin typeface="+mn-lt"/>
                <a:ea typeface="+mn-ea"/>
                <a:cs typeface="+mn-cs"/>
              </a:rPr>
              <a:t>Fourth level</a:t>
            </a:r>
          </a:p>
          <a:p>
            <a:pPr marL="0" marR="0" lvl="4"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rgbClr val="404140"/>
                </a:solidFill>
                <a:effectLst/>
                <a:uLnTx/>
                <a:uFillTx/>
                <a:latin typeface="+mn-lt"/>
                <a:ea typeface="+mn-ea"/>
                <a:cs typeface="+mn-cs"/>
              </a:rPr>
              <a:t>FIFTH LEVEL</a:t>
            </a:r>
          </a:p>
        </p:txBody>
      </p:sp>
      <p:sp>
        <p:nvSpPr>
          <p:cNvPr id="10" name="Date Placeholder 1">
            <a:extLst>
              <a:ext uri="{FF2B5EF4-FFF2-40B4-BE49-F238E27FC236}">
                <a16:creationId xmlns:a16="http://schemas.microsoft.com/office/drawing/2014/main" id="{E3BC91F0-FE8D-C34D-8C7B-3D5E1903F14B}"/>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2" name="Picture 11">
            <a:extLst>
              <a:ext uri="{FF2B5EF4-FFF2-40B4-BE49-F238E27FC236}">
                <a16:creationId xmlns:a16="http://schemas.microsoft.com/office/drawing/2014/main" id="{265A2B36-B733-AB4E-B1F6-5CE4C98491AE}"/>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330486365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Master Slide with Left Image and KPI’s">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779AAF7-4BD0-0546-912B-9CBAC6661D67}"/>
              </a:ext>
            </a:extLst>
          </p:cNvPr>
          <p:cNvSpPr>
            <a:spLocks noGrp="1"/>
          </p:cNvSpPr>
          <p:nvPr>
            <p:ph type="pic" sz="quarter" idx="33"/>
          </p:nvPr>
        </p:nvSpPr>
        <p:spPr>
          <a:xfrm>
            <a:off x="0" y="0"/>
            <a:ext cx="5104476" cy="6858000"/>
          </a:xfrm>
          <a:prstGeom prst="rect">
            <a:avLst/>
          </a:prstGeom>
          <a:solidFill>
            <a:schemeClr val="tx1"/>
          </a:solidFill>
        </p:spPr>
        <p:txBody>
          <a:bodyPr/>
          <a:lstStyle/>
          <a:p>
            <a:endParaRPr lang="en-US"/>
          </a:p>
        </p:txBody>
      </p:sp>
      <p:sp>
        <p:nvSpPr>
          <p:cNvPr id="5" name="Title Placeholder 42">
            <a:extLst>
              <a:ext uri="{FF2B5EF4-FFF2-40B4-BE49-F238E27FC236}">
                <a16:creationId xmlns:a16="http://schemas.microsoft.com/office/drawing/2014/main" id="{E7251B8F-A1AE-FC4E-B03C-B742052D2312}"/>
              </a:ext>
            </a:extLst>
          </p:cNvPr>
          <p:cNvSpPr>
            <a:spLocks noGrp="1"/>
          </p:cNvSpPr>
          <p:nvPr>
            <p:ph type="title" hasCustomPrompt="1"/>
          </p:nvPr>
        </p:nvSpPr>
        <p:spPr>
          <a:xfrm>
            <a:off x="6144261" y="638464"/>
            <a:ext cx="5361938" cy="898236"/>
          </a:xfrm>
          <a:prstGeom prst="rect">
            <a:avLst/>
          </a:prstGeom>
          <a:noFill/>
        </p:spPr>
        <p:txBody>
          <a:bodyPr vert="horz" lIns="0" tIns="0" rIns="0" bIns="0" rtlCol="0" anchor="t">
            <a:noAutofit/>
          </a:bodyPr>
          <a:lstStyle>
            <a:lvl1pPr>
              <a:defRPr/>
            </a:lvl1pPr>
          </a:lstStyle>
          <a:p>
            <a:r>
              <a:rPr lang="en-US" dirty="0"/>
              <a:t>Master Slide with Left Image and KPI’s</a:t>
            </a:r>
          </a:p>
        </p:txBody>
      </p:sp>
      <p:sp>
        <p:nvSpPr>
          <p:cNvPr id="12" name="Text Placeholder 24">
            <a:extLst>
              <a:ext uri="{FF2B5EF4-FFF2-40B4-BE49-F238E27FC236}">
                <a16:creationId xmlns:a16="http://schemas.microsoft.com/office/drawing/2014/main" id="{CB417E21-FC14-C240-965E-C9A4D347DD55}"/>
              </a:ext>
            </a:extLst>
          </p:cNvPr>
          <p:cNvSpPr>
            <a:spLocks noGrp="1"/>
          </p:cNvSpPr>
          <p:nvPr>
            <p:ph type="body" sz="quarter" idx="32" hasCustomPrompt="1"/>
          </p:nvPr>
        </p:nvSpPr>
        <p:spPr>
          <a:xfrm>
            <a:off x="6146439" y="4471947"/>
            <a:ext cx="1702161" cy="941649"/>
          </a:xfrm>
          <a:prstGeom prst="rect">
            <a:avLst/>
          </a:prstGeom>
        </p:spPr>
        <p:txBody>
          <a:bodyPr lIns="0" tIns="0" rIns="0" bIns="0">
            <a:noAutofit/>
          </a:bodyPr>
          <a:lstStyle>
            <a:lvl1pPr marL="0" indent="0" algn="l">
              <a:buNone/>
              <a:defRPr sz="4800" b="0" baseline="0">
                <a:solidFill>
                  <a:schemeClr val="tx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tx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13" name="Text Placeholder 24">
            <a:extLst>
              <a:ext uri="{FF2B5EF4-FFF2-40B4-BE49-F238E27FC236}">
                <a16:creationId xmlns:a16="http://schemas.microsoft.com/office/drawing/2014/main" id="{FE324195-B80C-2B45-8F85-C12628245E73}"/>
              </a:ext>
            </a:extLst>
          </p:cNvPr>
          <p:cNvSpPr>
            <a:spLocks noGrp="1"/>
          </p:cNvSpPr>
          <p:nvPr>
            <p:ph type="body" sz="quarter" idx="35" hasCustomPrompt="1"/>
          </p:nvPr>
        </p:nvSpPr>
        <p:spPr>
          <a:xfrm>
            <a:off x="7962900" y="4471946"/>
            <a:ext cx="1714500" cy="941649"/>
          </a:xfrm>
          <a:prstGeom prst="rect">
            <a:avLst/>
          </a:prstGeom>
        </p:spPr>
        <p:txBody>
          <a:bodyPr lIns="0" tIns="0" rIns="0" bIns="0">
            <a:noAutofit/>
          </a:bodyPr>
          <a:lstStyle>
            <a:lvl1pPr marL="0" indent="0" algn="l">
              <a:buNone/>
              <a:defRPr sz="4800" b="0" baseline="0">
                <a:solidFill>
                  <a:schemeClr val="tx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tx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14" name="Text Placeholder 24">
            <a:extLst>
              <a:ext uri="{FF2B5EF4-FFF2-40B4-BE49-F238E27FC236}">
                <a16:creationId xmlns:a16="http://schemas.microsoft.com/office/drawing/2014/main" id="{27E2F494-3521-AF40-9012-0D7770FC5754}"/>
              </a:ext>
            </a:extLst>
          </p:cNvPr>
          <p:cNvSpPr>
            <a:spLocks noGrp="1"/>
          </p:cNvSpPr>
          <p:nvPr>
            <p:ph type="body" sz="quarter" idx="38" hasCustomPrompt="1"/>
          </p:nvPr>
        </p:nvSpPr>
        <p:spPr>
          <a:xfrm>
            <a:off x="9791700" y="4471945"/>
            <a:ext cx="1714500" cy="941649"/>
          </a:xfrm>
          <a:prstGeom prst="rect">
            <a:avLst/>
          </a:prstGeom>
        </p:spPr>
        <p:txBody>
          <a:bodyPr lIns="0" tIns="0" rIns="0" bIns="0">
            <a:noAutofit/>
          </a:bodyPr>
          <a:lstStyle>
            <a:lvl1pPr marL="0" indent="0" algn="l">
              <a:buNone/>
              <a:defRPr sz="4800" b="0" baseline="0">
                <a:solidFill>
                  <a:schemeClr val="tx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tx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3" name="Footer Placeholder 2">
            <a:extLst>
              <a:ext uri="{FF2B5EF4-FFF2-40B4-BE49-F238E27FC236}">
                <a16:creationId xmlns:a16="http://schemas.microsoft.com/office/drawing/2014/main" id="{FE7C0E48-7ADF-5641-86BA-431D64C213D7}"/>
              </a:ext>
            </a:extLst>
          </p:cNvPr>
          <p:cNvSpPr>
            <a:spLocks noGrp="1"/>
          </p:cNvSpPr>
          <p:nvPr>
            <p:ph type="ftr" sz="quarter" idx="40"/>
          </p:nvPr>
        </p:nvSpPr>
        <p:spPr/>
        <p:txBody>
          <a:bodyPr/>
          <a:lstStyle/>
          <a:p>
            <a:endParaRPr lang="en-US" dirty="0"/>
          </a:p>
        </p:txBody>
      </p:sp>
      <p:sp>
        <p:nvSpPr>
          <p:cNvPr id="4" name="Slide Number Placeholder 3">
            <a:extLst>
              <a:ext uri="{FF2B5EF4-FFF2-40B4-BE49-F238E27FC236}">
                <a16:creationId xmlns:a16="http://schemas.microsoft.com/office/drawing/2014/main" id="{14B52CDE-52C1-7045-ACD6-23836890D98D}"/>
              </a:ext>
            </a:extLst>
          </p:cNvPr>
          <p:cNvSpPr>
            <a:spLocks noGrp="1"/>
          </p:cNvSpPr>
          <p:nvPr>
            <p:ph type="sldNum" sz="quarter" idx="41"/>
          </p:nvPr>
        </p:nvSpPr>
        <p:spPr/>
        <p:txBody>
          <a:bodyPr/>
          <a:lstStyle/>
          <a:p>
            <a:fld id="{28EF50A0-70BA-3541-B2E3-D966031D5400}" type="slidenum">
              <a:rPr lang="en-US" smtClean="0"/>
              <a:pPr/>
              <a:t>‹#›</a:t>
            </a:fld>
            <a:endParaRPr lang="en-US" dirty="0"/>
          </a:p>
        </p:txBody>
      </p:sp>
      <p:sp>
        <p:nvSpPr>
          <p:cNvPr id="17" name="Text Placeholder 2">
            <a:extLst>
              <a:ext uri="{FF2B5EF4-FFF2-40B4-BE49-F238E27FC236}">
                <a16:creationId xmlns:a16="http://schemas.microsoft.com/office/drawing/2014/main" id="{AF89FAA7-DE2E-6F4E-9EAD-F3DA612755D1}"/>
              </a:ext>
            </a:extLst>
          </p:cNvPr>
          <p:cNvSpPr>
            <a:spLocks noGrp="1"/>
          </p:cNvSpPr>
          <p:nvPr>
            <p:ph idx="36"/>
          </p:nvPr>
        </p:nvSpPr>
        <p:spPr>
          <a:xfrm>
            <a:off x="6144260" y="1892300"/>
            <a:ext cx="5361940" cy="2383864"/>
          </a:xfrm>
          <a:prstGeom prst="rect">
            <a:avLst/>
          </a:prstGeom>
          <a:noFill/>
        </p:spPr>
        <p:txBody>
          <a:bodyPr vert="horz" lIns="0" tIns="0" rIns="0" bIns="0" rtlCol="0">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1" i="0" u="none" strike="noStrike" kern="1200" cap="none" spc="0" normalizeH="0" baseline="0" noProof="0" dirty="0">
                <a:ln>
                  <a:noFill/>
                </a:ln>
                <a:solidFill>
                  <a:srgbClr val="00A1DF"/>
                </a:solidFill>
                <a:effectLst/>
                <a:uLnTx/>
                <a:uFillTx/>
                <a:latin typeface="+mn-lt"/>
                <a:ea typeface="+mn-ea"/>
                <a:cs typeface="+mn-cs"/>
              </a:rPr>
              <a:t>Click to edit Master text styles</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rgbClr val="404140"/>
                </a:solidFill>
                <a:effectLst/>
                <a:uLnTx/>
                <a:uFillTx/>
                <a:latin typeface="+mn-lt"/>
                <a:ea typeface="+mn-ea"/>
                <a:cs typeface="+mn-cs"/>
              </a:rPr>
              <a:t>Second level</a:t>
            </a:r>
          </a:p>
          <a:p>
            <a:pPr marL="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1200" b="1" i="0" u="none" strike="noStrike" kern="1200" cap="none" spc="0" normalizeH="0" baseline="0" noProof="0" dirty="0">
                <a:ln>
                  <a:noFill/>
                </a:ln>
                <a:solidFill>
                  <a:srgbClr val="00A1DF"/>
                </a:solidFill>
                <a:effectLst/>
                <a:uLnTx/>
                <a:uFillTx/>
                <a:latin typeface="+mn-lt"/>
                <a:ea typeface="+mn-ea"/>
                <a:cs typeface="+mn-cs"/>
              </a:rPr>
              <a:t>Third level</a:t>
            </a:r>
          </a:p>
          <a:p>
            <a:pPr marL="0" marR="0" lvl="3"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1200" b="0" i="0" u="none" strike="noStrike" kern="1200" cap="none" spc="0" normalizeH="0" baseline="0" noProof="0" dirty="0">
                <a:ln>
                  <a:noFill/>
                </a:ln>
                <a:solidFill>
                  <a:srgbClr val="404140"/>
                </a:solidFill>
                <a:effectLst/>
                <a:uLnTx/>
                <a:uFillTx/>
                <a:latin typeface="+mn-lt"/>
                <a:ea typeface="+mn-ea"/>
                <a:cs typeface="+mn-cs"/>
              </a:rPr>
              <a:t>Fourth level</a:t>
            </a:r>
          </a:p>
          <a:p>
            <a:pPr marL="0" marR="0" lvl="4"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rgbClr val="404140"/>
                </a:solidFill>
                <a:effectLst/>
                <a:uLnTx/>
                <a:uFillTx/>
                <a:latin typeface="+mn-lt"/>
                <a:ea typeface="+mn-ea"/>
                <a:cs typeface="+mn-cs"/>
              </a:rPr>
              <a:t>FIFTH LEVEL</a:t>
            </a:r>
          </a:p>
        </p:txBody>
      </p:sp>
      <p:sp>
        <p:nvSpPr>
          <p:cNvPr id="11" name="Date Placeholder 1">
            <a:extLst>
              <a:ext uri="{FF2B5EF4-FFF2-40B4-BE49-F238E27FC236}">
                <a16:creationId xmlns:a16="http://schemas.microsoft.com/office/drawing/2014/main" id="{AF6D233C-B5FD-FD43-9DDB-4A0BFBEFD7FD}"/>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6" name="Picture 15">
            <a:extLst>
              <a:ext uri="{FF2B5EF4-FFF2-40B4-BE49-F238E27FC236}">
                <a16:creationId xmlns:a16="http://schemas.microsoft.com/office/drawing/2014/main" id="{E7AD92B9-143B-5343-BE4B-5E9EE331AC2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349758708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Categories Left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0C804-A6AF-2544-82C8-3D184837F50D}"/>
              </a:ext>
            </a:extLst>
          </p:cNvPr>
          <p:cNvSpPr/>
          <p:nvPr userDrawn="1"/>
        </p:nvSpPr>
        <p:spPr>
          <a:xfrm>
            <a:off x="7057736" y="0"/>
            <a:ext cx="5134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Placeholder 10">
            <a:extLst>
              <a:ext uri="{FF2B5EF4-FFF2-40B4-BE49-F238E27FC236}">
                <a16:creationId xmlns:a16="http://schemas.microsoft.com/office/drawing/2014/main" id="{9F234190-3853-D945-8AB2-18BF25CF7458}"/>
              </a:ext>
            </a:extLst>
          </p:cNvPr>
          <p:cNvSpPr>
            <a:spLocks noGrp="1"/>
          </p:cNvSpPr>
          <p:nvPr>
            <p:ph type="ftr" sz="quarter" idx="34"/>
          </p:nvPr>
        </p:nvSpPr>
        <p:spPr/>
        <p:txBody>
          <a:bodyPr/>
          <a:lstStyle/>
          <a:p>
            <a:endParaRPr lang="en-US" dirty="0"/>
          </a:p>
        </p:txBody>
      </p:sp>
      <p:sp>
        <p:nvSpPr>
          <p:cNvPr id="18" name="Slide Number Placeholder 17">
            <a:extLst>
              <a:ext uri="{FF2B5EF4-FFF2-40B4-BE49-F238E27FC236}">
                <a16:creationId xmlns:a16="http://schemas.microsoft.com/office/drawing/2014/main" id="{EF131759-DAAA-8947-9FA9-FCE8FA53A0B0}"/>
              </a:ext>
            </a:extLst>
          </p:cNvPr>
          <p:cNvSpPr>
            <a:spLocks noGrp="1"/>
          </p:cNvSpPr>
          <p:nvPr>
            <p:ph type="sldNum" sz="quarter" idx="35"/>
          </p:nvPr>
        </p:nvSpPr>
        <p:spPr/>
        <p:txBody>
          <a:bodyPr/>
          <a:lstStyle/>
          <a:p>
            <a:fld id="{28EF50A0-70BA-3541-B2E3-D966031D5400}" type="slidenum">
              <a:rPr lang="en-US" smtClean="0"/>
              <a:pPr/>
              <a:t>‹#›</a:t>
            </a:fld>
            <a:endParaRPr lang="en-US" dirty="0"/>
          </a:p>
        </p:txBody>
      </p:sp>
      <p:sp>
        <p:nvSpPr>
          <p:cNvPr id="19" name="Title 1">
            <a:extLst>
              <a:ext uri="{FF2B5EF4-FFF2-40B4-BE49-F238E27FC236}">
                <a16:creationId xmlns:a16="http://schemas.microsoft.com/office/drawing/2014/main" id="{41811F32-7039-9A4D-A67C-6EF0C15F1E7A}"/>
              </a:ext>
            </a:extLst>
          </p:cNvPr>
          <p:cNvSpPr>
            <a:spLocks noGrp="1"/>
          </p:cNvSpPr>
          <p:nvPr>
            <p:ph type="title" hasCustomPrompt="1"/>
          </p:nvPr>
        </p:nvSpPr>
        <p:spPr>
          <a:xfrm>
            <a:off x="7962900" y="1371600"/>
            <a:ext cx="3543300" cy="965200"/>
          </a:xfrm>
        </p:spPr>
        <p:txBody>
          <a:bodyPr lIns="0" tIns="0" rIns="0" bIns="0" anchor="b"/>
          <a:lstStyle>
            <a:lvl1pPr>
              <a:defRPr sz="3200">
                <a:solidFill>
                  <a:schemeClr val="bg1"/>
                </a:solidFill>
              </a:defRPr>
            </a:lvl1pPr>
          </a:lstStyle>
          <a:p>
            <a:r>
              <a:rPr lang="en-US" dirty="0"/>
              <a:t>Four Categories Left Slide</a:t>
            </a:r>
          </a:p>
        </p:txBody>
      </p:sp>
      <p:sp>
        <p:nvSpPr>
          <p:cNvPr id="20" name="Text Placeholder 4">
            <a:extLst>
              <a:ext uri="{FF2B5EF4-FFF2-40B4-BE49-F238E27FC236}">
                <a16:creationId xmlns:a16="http://schemas.microsoft.com/office/drawing/2014/main" id="{BF040821-F5D4-3F41-AD4E-398F7B1F5FD7}"/>
              </a:ext>
            </a:extLst>
          </p:cNvPr>
          <p:cNvSpPr>
            <a:spLocks noGrp="1"/>
          </p:cNvSpPr>
          <p:nvPr>
            <p:ph type="body" sz="quarter" idx="14"/>
          </p:nvPr>
        </p:nvSpPr>
        <p:spPr>
          <a:xfrm>
            <a:off x="7962900" y="2632364"/>
            <a:ext cx="3543300" cy="2691793"/>
          </a:xfrm>
          <a:prstGeom prst="rect">
            <a:avLst/>
          </a:prstGeom>
        </p:spPr>
        <p:txBody>
          <a:bodyPr lIns="0" tIns="0" rIns="0" bIns="0" anchor="t">
            <a:normAutofit/>
          </a:bodyPr>
          <a:lstStyle>
            <a:lvl1pPr marL="0" indent="0">
              <a:buNone/>
              <a:defRPr sz="1800">
                <a:solidFill>
                  <a:schemeClr val="bg1"/>
                </a:solidFill>
              </a:defRPr>
            </a:lvl1pPr>
            <a:lvl2pPr marL="349250" indent="0">
              <a:buNone/>
              <a:defRPr>
                <a:solidFill>
                  <a:schemeClr val="bg1"/>
                </a:solidFill>
              </a:defRPr>
            </a:lvl2pPr>
            <a:lvl3pPr marL="579438" indent="0">
              <a:buNone/>
              <a:defRPr>
                <a:solidFill>
                  <a:schemeClr val="bg1"/>
                </a:solidFill>
              </a:defRPr>
            </a:lvl3pPr>
            <a:lvl4pPr marL="801687" indent="0">
              <a:buNone/>
              <a:defRPr>
                <a:solidFill>
                  <a:schemeClr val="bg1"/>
                </a:solidFill>
              </a:defRPr>
            </a:lvl4pPr>
            <a:lvl5pPr marL="1031875" indent="0">
              <a:buNone/>
              <a:defRPr>
                <a:solidFill>
                  <a:schemeClr val="bg1"/>
                </a:solidFill>
              </a:defRPr>
            </a:lvl5pPr>
          </a:lstStyle>
          <a:p>
            <a:pPr lvl="0"/>
            <a:r>
              <a:rPr lang="en-US" dirty="0"/>
              <a:t>Click to edit Master text styles</a:t>
            </a:r>
          </a:p>
        </p:txBody>
      </p:sp>
      <p:sp>
        <p:nvSpPr>
          <p:cNvPr id="17" name="Picture Placeholder 2">
            <a:extLst>
              <a:ext uri="{FF2B5EF4-FFF2-40B4-BE49-F238E27FC236}">
                <a16:creationId xmlns:a16="http://schemas.microsoft.com/office/drawing/2014/main" id="{A07D5B16-26F9-2C43-B288-CF5C02F2D3C3}"/>
              </a:ext>
            </a:extLst>
          </p:cNvPr>
          <p:cNvSpPr>
            <a:spLocks noGrp="1"/>
          </p:cNvSpPr>
          <p:nvPr>
            <p:ph type="pic" sz="quarter" idx="26" hasCustomPrompt="1"/>
          </p:nvPr>
        </p:nvSpPr>
        <p:spPr>
          <a:xfrm>
            <a:off x="647700" y="647700"/>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21" name="Picture Placeholder 2">
            <a:extLst>
              <a:ext uri="{FF2B5EF4-FFF2-40B4-BE49-F238E27FC236}">
                <a16:creationId xmlns:a16="http://schemas.microsoft.com/office/drawing/2014/main" id="{CC25B860-0CDD-654A-9C90-D8503EB7AA1D}"/>
              </a:ext>
            </a:extLst>
          </p:cNvPr>
          <p:cNvSpPr>
            <a:spLocks noGrp="1"/>
          </p:cNvSpPr>
          <p:nvPr>
            <p:ph type="pic" sz="quarter" idx="27" hasCustomPrompt="1"/>
          </p:nvPr>
        </p:nvSpPr>
        <p:spPr>
          <a:xfrm>
            <a:off x="3390900" y="647700"/>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22" name="Picture Placeholder 2">
            <a:extLst>
              <a:ext uri="{FF2B5EF4-FFF2-40B4-BE49-F238E27FC236}">
                <a16:creationId xmlns:a16="http://schemas.microsoft.com/office/drawing/2014/main" id="{C573B61B-AC3F-4F43-B3B5-C9322033E912}"/>
              </a:ext>
            </a:extLst>
          </p:cNvPr>
          <p:cNvSpPr>
            <a:spLocks noGrp="1"/>
          </p:cNvSpPr>
          <p:nvPr>
            <p:ph type="pic" sz="quarter" idx="29" hasCustomPrompt="1"/>
          </p:nvPr>
        </p:nvSpPr>
        <p:spPr>
          <a:xfrm>
            <a:off x="647700" y="3593270"/>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23" name="Picture Placeholder 2">
            <a:extLst>
              <a:ext uri="{FF2B5EF4-FFF2-40B4-BE49-F238E27FC236}">
                <a16:creationId xmlns:a16="http://schemas.microsoft.com/office/drawing/2014/main" id="{C213283E-F8FE-E346-B428-814292216194}"/>
              </a:ext>
            </a:extLst>
          </p:cNvPr>
          <p:cNvSpPr>
            <a:spLocks noGrp="1"/>
          </p:cNvSpPr>
          <p:nvPr>
            <p:ph type="pic" sz="quarter" idx="31" hasCustomPrompt="1"/>
          </p:nvPr>
        </p:nvSpPr>
        <p:spPr>
          <a:xfrm>
            <a:off x="3390900" y="3593270"/>
            <a:ext cx="662940" cy="662940"/>
          </a:xfrm>
          <a:prstGeom prst="rect">
            <a:avLst/>
          </a:prstGeom>
          <a:noFill/>
        </p:spPr>
        <p:txBody>
          <a:bodyPr wrap="square" anchor="b">
            <a:normAutofit/>
          </a:bodyPr>
          <a:lstStyle>
            <a:lvl1pPr>
              <a:defRPr sz="2400" b="0">
                <a:solidFill>
                  <a:schemeClr val="accent2"/>
                </a:solidFill>
                <a:latin typeface="+mj-lt"/>
              </a:defRPr>
            </a:lvl1pPr>
          </a:lstStyle>
          <a:p>
            <a:r>
              <a:rPr lang="en-US" dirty="0"/>
              <a:t>Icon</a:t>
            </a:r>
          </a:p>
        </p:txBody>
      </p:sp>
      <p:sp>
        <p:nvSpPr>
          <p:cNvPr id="24" name="Text Placeholder 2">
            <a:extLst>
              <a:ext uri="{FF2B5EF4-FFF2-40B4-BE49-F238E27FC236}">
                <a16:creationId xmlns:a16="http://schemas.microsoft.com/office/drawing/2014/main" id="{EDB938B8-E317-EB4F-BAE4-3DFCFC013F27}"/>
              </a:ext>
            </a:extLst>
          </p:cNvPr>
          <p:cNvSpPr>
            <a:spLocks noGrp="1"/>
          </p:cNvSpPr>
          <p:nvPr>
            <p:ph idx="1" hasCustomPrompt="1"/>
          </p:nvPr>
        </p:nvSpPr>
        <p:spPr>
          <a:xfrm>
            <a:off x="647700" y="1514757"/>
            <a:ext cx="2627976" cy="1749973"/>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25" name="Text Placeholder 2">
            <a:extLst>
              <a:ext uri="{FF2B5EF4-FFF2-40B4-BE49-F238E27FC236}">
                <a16:creationId xmlns:a16="http://schemas.microsoft.com/office/drawing/2014/main" id="{B8934E4F-E924-0343-BE06-D37FB75BF168}"/>
              </a:ext>
            </a:extLst>
          </p:cNvPr>
          <p:cNvSpPr>
            <a:spLocks noGrp="1"/>
          </p:cNvSpPr>
          <p:nvPr>
            <p:ph idx="36" hasCustomPrompt="1"/>
          </p:nvPr>
        </p:nvSpPr>
        <p:spPr>
          <a:xfrm>
            <a:off x="647700" y="4461150"/>
            <a:ext cx="2627976" cy="1749973"/>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26" name="Text Placeholder 2">
            <a:extLst>
              <a:ext uri="{FF2B5EF4-FFF2-40B4-BE49-F238E27FC236}">
                <a16:creationId xmlns:a16="http://schemas.microsoft.com/office/drawing/2014/main" id="{9892BEAC-27D7-274D-B62F-DC0DC6DA6745}"/>
              </a:ext>
            </a:extLst>
          </p:cNvPr>
          <p:cNvSpPr>
            <a:spLocks noGrp="1"/>
          </p:cNvSpPr>
          <p:nvPr>
            <p:ph idx="37" hasCustomPrompt="1"/>
          </p:nvPr>
        </p:nvSpPr>
        <p:spPr>
          <a:xfrm>
            <a:off x="3381663" y="1514757"/>
            <a:ext cx="2627976" cy="1749973"/>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27" name="Text Placeholder 2">
            <a:extLst>
              <a:ext uri="{FF2B5EF4-FFF2-40B4-BE49-F238E27FC236}">
                <a16:creationId xmlns:a16="http://schemas.microsoft.com/office/drawing/2014/main" id="{A7DAE175-F259-FC43-A46C-742F881D1E9B}"/>
              </a:ext>
            </a:extLst>
          </p:cNvPr>
          <p:cNvSpPr>
            <a:spLocks noGrp="1"/>
          </p:cNvSpPr>
          <p:nvPr>
            <p:ph idx="38" hasCustomPrompt="1"/>
          </p:nvPr>
        </p:nvSpPr>
        <p:spPr>
          <a:xfrm>
            <a:off x="3381663" y="4461150"/>
            <a:ext cx="2627976" cy="1749973"/>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28" name="Date Placeholder 1">
            <a:extLst>
              <a:ext uri="{FF2B5EF4-FFF2-40B4-BE49-F238E27FC236}">
                <a16:creationId xmlns:a16="http://schemas.microsoft.com/office/drawing/2014/main" id="{CCE0A68B-D75E-504B-8AB8-01DB08E1A886}"/>
              </a:ext>
            </a:extLst>
          </p:cNvPr>
          <p:cNvSpPr>
            <a:spLocks noGrp="1"/>
          </p:cNvSpPr>
          <p:nvPr>
            <p:ph type="dt" sz="half" idx="2"/>
          </p:nvPr>
        </p:nvSpPr>
        <p:spPr>
          <a:xfrm>
            <a:off x="1922563" y="6520974"/>
            <a:ext cx="2553653" cy="187368"/>
          </a:xfrm>
          <a:prstGeom prst="rect">
            <a:avLst/>
          </a:prstGeom>
        </p:spPr>
        <p:txBody>
          <a:bodyPr lIns="0" tIns="0" rIns="0" bIns="0" anchor="ctr"/>
          <a:lstStyle>
            <a:lvl1pPr>
              <a:defRPr>
                <a:solidFill>
                  <a:schemeClr val="tx1"/>
                </a:solidFill>
              </a:defRPr>
            </a:lvl1pPr>
          </a:lstStyle>
          <a:p>
            <a:r>
              <a:rPr lang="en-US" sz="900" b="1"/>
              <a:t>PowerPoint Template Version r5v2</a:t>
            </a:r>
            <a:endParaRPr lang="en-US" sz="900" b="1" dirty="0"/>
          </a:p>
        </p:txBody>
      </p:sp>
      <p:sp>
        <p:nvSpPr>
          <p:cNvPr id="29" name="object 24">
            <a:extLst>
              <a:ext uri="{FF2B5EF4-FFF2-40B4-BE49-F238E27FC236}">
                <a16:creationId xmlns:a16="http://schemas.microsoft.com/office/drawing/2014/main" id="{22580AA8-6ECF-4D44-BCEF-4AA040AA1528}"/>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89544435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hree Categories Left Slide">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D3637BE-5263-054D-828A-8E190595AC0F}"/>
              </a:ext>
            </a:extLst>
          </p:cNvPr>
          <p:cNvSpPr/>
          <p:nvPr userDrawn="1"/>
        </p:nvSpPr>
        <p:spPr>
          <a:xfrm>
            <a:off x="7048500" y="0"/>
            <a:ext cx="51435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1">
            <a:extLst>
              <a:ext uri="{FF2B5EF4-FFF2-40B4-BE49-F238E27FC236}">
                <a16:creationId xmlns:a16="http://schemas.microsoft.com/office/drawing/2014/main" id="{AEF45C33-6279-444C-98C8-0F98F257AD63}"/>
              </a:ext>
            </a:extLst>
          </p:cNvPr>
          <p:cNvSpPr>
            <a:spLocks noGrp="1"/>
          </p:cNvSpPr>
          <p:nvPr>
            <p:ph type="title" hasCustomPrompt="1"/>
          </p:nvPr>
        </p:nvSpPr>
        <p:spPr>
          <a:xfrm>
            <a:off x="7962900" y="1370445"/>
            <a:ext cx="3543300" cy="965200"/>
          </a:xfrm>
        </p:spPr>
        <p:txBody>
          <a:bodyPr lIns="0" tIns="0" rIns="0" bIns="0" anchor="b"/>
          <a:lstStyle>
            <a:lvl1pPr>
              <a:defRPr sz="3200">
                <a:solidFill>
                  <a:schemeClr val="bg1"/>
                </a:solidFill>
              </a:defRPr>
            </a:lvl1pPr>
          </a:lstStyle>
          <a:p>
            <a:r>
              <a:rPr lang="en-US" dirty="0"/>
              <a:t>Three Categories Left Slide</a:t>
            </a:r>
          </a:p>
        </p:txBody>
      </p:sp>
      <p:sp>
        <p:nvSpPr>
          <p:cNvPr id="21" name="Text Placeholder 4">
            <a:extLst>
              <a:ext uri="{FF2B5EF4-FFF2-40B4-BE49-F238E27FC236}">
                <a16:creationId xmlns:a16="http://schemas.microsoft.com/office/drawing/2014/main" id="{B06975EF-24F9-704B-A4C5-0A140F9B0D25}"/>
              </a:ext>
            </a:extLst>
          </p:cNvPr>
          <p:cNvSpPr>
            <a:spLocks noGrp="1"/>
          </p:cNvSpPr>
          <p:nvPr>
            <p:ph type="body" sz="quarter" idx="14"/>
          </p:nvPr>
        </p:nvSpPr>
        <p:spPr>
          <a:xfrm>
            <a:off x="7962900" y="2631209"/>
            <a:ext cx="3543300" cy="2691793"/>
          </a:xfrm>
          <a:prstGeom prst="rect">
            <a:avLst/>
          </a:prstGeom>
        </p:spPr>
        <p:txBody>
          <a:bodyPr lIns="0" tIns="0" rIns="0" bIns="0" anchor="t">
            <a:normAutofit/>
          </a:bodyPr>
          <a:lstStyle>
            <a:lvl1pPr marL="0" indent="0">
              <a:buNone/>
              <a:defRPr sz="1800">
                <a:solidFill>
                  <a:schemeClr val="bg1"/>
                </a:solidFill>
              </a:defRPr>
            </a:lvl1pPr>
            <a:lvl2pPr marL="349250" indent="0">
              <a:buNone/>
              <a:defRPr>
                <a:solidFill>
                  <a:schemeClr val="bg1"/>
                </a:solidFill>
              </a:defRPr>
            </a:lvl2pPr>
            <a:lvl3pPr marL="579438" indent="0">
              <a:buNone/>
              <a:defRPr>
                <a:solidFill>
                  <a:schemeClr val="bg1"/>
                </a:solidFill>
              </a:defRPr>
            </a:lvl3pPr>
            <a:lvl4pPr marL="801687" indent="0">
              <a:buNone/>
              <a:defRPr>
                <a:solidFill>
                  <a:schemeClr val="bg1"/>
                </a:solidFill>
              </a:defRPr>
            </a:lvl4pPr>
            <a:lvl5pPr marL="1031875" indent="0">
              <a:buNone/>
              <a:defRPr>
                <a:solidFill>
                  <a:schemeClr val="bg1"/>
                </a:solidFill>
              </a:defRPr>
            </a:lvl5pPr>
          </a:lstStyle>
          <a:p>
            <a:pPr lvl="0"/>
            <a:r>
              <a:rPr lang="en-US" dirty="0"/>
              <a:t>Click to edit Master text styles</a:t>
            </a:r>
          </a:p>
        </p:txBody>
      </p:sp>
      <p:sp>
        <p:nvSpPr>
          <p:cNvPr id="22" name="Picture Placeholder 2">
            <a:extLst>
              <a:ext uri="{FF2B5EF4-FFF2-40B4-BE49-F238E27FC236}">
                <a16:creationId xmlns:a16="http://schemas.microsoft.com/office/drawing/2014/main" id="{FE816BF3-195D-F243-BEE8-15272108746C}"/>
              </a:ext>
            </a:extLst>
          </p:cNvPr>
          <p:cNvSpPr>
            <a:spLocks noGrp="1"/>
          </p:cNvSpPr>
          <p:nvPr>
            <p:ph type="pic" sz="quarter" idx="26" hasCustomPrompt="1"/>
          </p:nvPr>
        </p:nvSpPr>
        <p:spPr>
          <a:xfrm>
            <a:off x="657860" y="647700"/>
            <a:ext cx="662940" cy="662940"/>
          </a:xfrm>
          <a:prstGeom prst="rect">
            <a:avLst/>
          </a:prstGeom>
          <a:noFill/>
        </p:spPr>
        <p:txBody>
          <a:bodyPr wrap="square" anchor="b">
            <a:normAutofit/>
          </a:bodyPr>
          <a:lstStyle>
            <a:lvl1pPr>
              <a:defRPr sz="2400" b="0">
                <a:latin typeface="+mj-lt"/>
              </a:defRPr>
            </a:lvl1pPr>
          </a:lstStyle>
          <a:p>
            <a:r>
              <a:rPr lang="en-US" dirty="0"/>
              <a:t>Icon</a:t>
            </a:r>
          </a:p>
        </p:txBody>
      </p:sp>
      <p:sp>
        <p:nvSpPr>
          <p:cNvPr id="23" name="Text Placeholder 2">
            <a:extLst>
              <a:ext uri="{FF2B5EF4-FFF2-40B4-BE49-F238E27FC236}">
                <a16:creationId xmlns:a16="http://schemas.microsoft.com/office/drawing/2014/main" id="{F020FA16-861D-9C4A-BEB1-C73BFBE915C1}"/>
              </a:ext>
            </a:extLst>
          </p:cNvPr>
          <p:cNvSpPr>
            <a:spLocks noGrp="1"/>
          </p:cNvSpPr>
          <p:nvPr>
            <p:ph idx="1" hasCustomPrompt="1"/>
          </p:nvPr>
        </p:nvSpPr>
        <p:spPr>
          <a:xfrm>
            <a:off x="657860" y="1514758"/>
            <a:ext cx="5361940" cy="662940"/>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24" name="Picture Placeholder 2">
            <a:extLst>
              <a:ext uri="{FF2B5EF4-FFF2-40B4-BE49-F238E27FC236}">
                <a16:creationId xmlns:a16="http://schemas.microsoft.com/office/drawing/2014/main" id="{42DED53F-DA22-0C4E-AFC5-06F0E56F66B8}"/>
              </a:ext>
            </a:extLst>
          </p:cNvPr>
          <p:cNvSpPr>
            <a:spLocks noGrp="1"/>
          </p:cNvSpPr>
          <p:nvPr>
            <p:ph type="pic" sz="quarter" idx="36" hasCustomPrompt="1"/>
          </p:nvPr>
        </p:nvSpPr>
        <p:spPr>
          <a:xfrm>
            <a:off x="657860" y="2667968"/>
            <a:ext cx="662940" cy="662940"/>
          </a:xfrm>
          <a:prstGeom prst="rect">
            <a:avLst/>
          </a:prstGeom>
          <a:noFill/>
        </p:spPr>
        <p:txBody>
          <a:bodyPr wrap="square" anchor="b">
            <a:normAutofit/>
          </a:bodyPr>
          <a:lstStyle>
            <a:lvl1pPr>
              <a:defRPr sz="2400" b="0">
                <a:latin typeface="+mj-lt"/>
              </a:defRPr>
            </a:lvl1pPr>
          </a:lstStyle>
          <a:p>
            <a:r>
              <a:rPr lang="en-US" dirty="0"/>
              <a:t>Icon</a:t>
            </a:r>
          </a:p>
        </p:txBody>
      </p:sp>
      <p:sp>
        <p:nvSpPr>
          <p:cNvPr id="25" name="Text Placeholder 2">
            <a:extLst>
              <a:ext uri="{FF2B5EF4-FFF2-40B4-BE49-F238E27FC236}">
                <a16:creationId xmlns:a16="http://schemas.microsoft.com/office/drawing/2014/main" id="{C6090072-59C6-C14D-9020-B92089666606}"/>
              </a:ext>
            </a:extLst>
          </p:cNvPr>
          <p:cNvSpPr>
            <a:spLocks noGrp="1"/>
          </p:cNvSpPr>
          <p:nvPr>
            <p:ph idx="37" hasCustomPrompt="1"/>
          </p:nvPr>
        </p:nvSpPr>
        <p:spPr>
          <a:xfrm>
            <a:off x="657860" y="3522318"/>
            <a:ext cx="5361940" cy="662940"/>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26" name="Picture Placeholder 2">
            <a:extLst>
              <a:ext uri="{FF2B5EF4-FFF2-40B4-BE49-F238E27FC236}">
                <a16:creationId xmlns:a16="http://schemas.microsoft.com/office/drawing/2014/main" id="{5CA18262-A366-484F-A5F2-DDB795A43880}"/>
              </a:ext>
            </a:extLst>
          </p:cNvPr>
          <p:cNvSpPr>
            <a:spLocks noGrp="1"/>
          </p:cNvSpPr>
          <p:nvPr>
            <p:ph type="pic" sz="quarter" idx="38" hasCustomPrompt="1"/>
          </p:nvPr>
        </p:nvSpPr>
        <p:spPr>
          <a:xfrm>
            <a:off x="657860" y="4680302"/>
            <a:ext cx="662940" cy="662940"/>
          </a:xfrm>
          <a:prstGeom prst="rect">
            <a:avLst/>
          </a:prstGeom>
          <a:noFill/>
        </p:spPr>
        <p:txBody>
          <a:bodyPr wrap="square" anchor="b">
            <a:normAutofit/>
          </a:bodyPr>
          <a:lstStyle>
            <a:lvl1pPr>
              <a:defRPr sz="2400" b="0">
                <a:latin typeface="+mj-lt"/>
              </a:defRPr>
            </a:lvl1pPr>
          </a:lstStyle>
          <a:p>
            <a:r>
              <a:rPr lang="en-US" dirty="0"/>
              <a:t>Icon</a:t>
            </a:r>
          </a:p>
        </p:txBody>
      </p:sp>
      <p:sp>
        <p:nvSpPr>
          <p:cNvPr id="27" name="Text Placeholder 2">
            <a:extLst>
              <a:ext uri="{FF2B5EF4-FFF2-40B4-BE49-F238E27FC236}">
                <a16:creationId xmlns:a16="http://schemas.microsoft.com/office/drawing/2014/main" id="{5924237A-9EE8-454A-A524-2BD10D6DA0E2}"/>
              </a:ext>
            </a:extLst>
          </p:cNvPr>
          <p:cNvSpPr>
            <a:spLocks noGrp="1"/>
          </p:cNvSpPr>
          <p:nvPr>
            <p:ph idx="39" hasCustomPrompt="1"/>
          </p:nvPr>
        </p:nvSpPr>
        <p:spPr>
          <a:xfrm>
            <a:off x="657860" y="5547360"/>
            <a:ext cx="5361940" cy="662940"/>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11" name="Footer Placeholder 10">
            <a:extLst>
              <a:ext uri="{FF2B5EF4-FFF2-40B4-BE49-F238E27FC236}">
                <a16:creationId xmlns:a16="http://schemas.microsoft.com/office/drawing/2014/main" id="{9F234190-3853-D945-8AB2-18BF25CF7458}"/>
              </a:ext>
            </a:extLst>
          </p:cNvPr>
          <p:cNvSpPr>
            <a:spLocks noGrp="1"/>
          </p:cNvSpPr>
          <p:nvPr>
            <p:ph type="ftr" sz="quarter" idx="34"/>
          </p:nvPr>
        </p:nvSpPr>
        <p:spPr/>
        <p:txBody>
          <a:bodyPr/>
          <a:lstStyle/>
          <a:p>
            <a:endParaRPr lang="en-US" dirty="0"/>
          </a:p>
        </p:txBody>
      </p:sp>
      <p:sp>
        <p:nvSpPr>
          <p:cNvPr id="18" name="Slide Number Placeholder 17">
            <a:extLst>
              <a:ext uri="{FF2B5EF4-FFF2-40B4-BE49-F238E27FC236}">
                <a16:creationId xmlns:a16="http://schemas.microsoft.com/office/drawing/2014/main" id="{EF131759-DAAA-8947-9FA9-FCE8FA53A0B0}"/>
              </a:ext>
            </a:extLst>
          </p:cNvPr>
          <p:cNvSpPr>
            <a:spLocks noGrp="1"/>
          </p:cNvSpPr>
          <p:nvPr>
            <p:ph type="sldNum" sz="quarter" idx="35"/>
          </p:nvPr>
        </p:nvSpPr>
        <p:spPr/>
        <p:txBody>
          <a:bodyPr/>
          <a:lstStyle/>
          <a:p>
            <a:fld id="{28EF50A0-70BA-3541-B2E3-D966031D5400}" type="slidenum">
              <a:rPr lang="en-US" smtClean="0"/>
              <a:pPr/>
              <a:t>‹#›</a:t>
            </a:fld>
            <a:endParaRPr lang="en-US" dirty="0"/>
          </a:p>
        </p:txBody>
      </p:sp>
      <p:sp>
        <p:nvSpPr>
          <p:cNvPr id="15" name="Date Placeholder 1">
            <a:extLst>
              <a:ext uri="{FF2B5EF4-FFF2-40B4-BE49-F238E27FC236}">
                <a16:creationId xmlns:a16="http://schemas.microsoft.com/office/drawing/2014/main" id="{03B165CD-56AA-D44E-B4F3-70BE65BE5E9B}"/>
              </a:ext>
            </a:extLst>
          </p:cNvPr>
          <p:cNvSpPr>
            <a:spLocks noGrp="1"/>
          </p:cNvSpPr>
          <p:nvPr>
            <p:ph type="dt" sz="half" idx="2"/>
          </p:nvPr>
        </p:nvSpPr>
        <p:spPr>
          <a:xfrm>
            <a:off x="1922563" y="6520974"/>
            <a:ext cx="2553653" cy="187368"/>
          </a:xfrm>
          <a:prstGeom prst="rect">
            <a:avLst/>
          </a:prstGeom>
        </p:spPr>
        <p:txBody>
          <a:bodyPr lIns="0" tIns="0" rIns="0" bIns="0" anchor="ctr"/>
          <a:lstStyle>
            <a:lvl1pPr>
              <a:defRPr>
                <a:solidFill>
                  <a:schemeClr val="tx1"/>
                </a:solidFill>
              </a:defRPr>
            </a:lvl1pPr>
          </a:lstStyle>
          <a:p>
            <a:r>
              <a:rPr lang="en-US" sz="900" b="1"/>
              <a:t>PowerPoint Template Version r5v2</a:t>
            </a:r>
            <a:endParaRPr lang="en-US" sz="900" b="1" dirty="0"/>
          </a:p>
        </p:txBody>
      </p:sp>
      <p:sp>
        <p:nvSpPr>
          <p:cNvPr id="19" name="object 24">
            <a:extLst>
              <a:ext uri="{FF2B5EF4-FFF2-40B4-BE49-F238E27FC236}">
                <a16:creationId xmlns:a16="http://schemas.microsoft.com/office/drawing/2014/main" id="{1F6D6DF1-AD24-2A49-B33D-C1BF5BA7645F}"/>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29890800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Master Slide with Right Image">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C8167F28-C36D-0343-BB6D-723D4A5F0249}"/>
              </a:ext>
            </a:extLst>
          </p:cNvPr>
          <p:cNvSpPr>
            <a:spLocks noGrp="1"/>
          </p:cNvSpPr>
          <p:nvPr>
            <p:ph type="pic" sz="quarter" idx="36"/>
          </p:nvPr>
        </p:nvSpPr>
        <p:spPr>
          <a:xfrm>
            <a:off x="7048500" y="0"/>
            <a:ext cx="5143500" cy="6858000"/>
          </a:xfrm>
          <a:prstGeom prst="rect">
            <a:avLst/>
          </a:prstGeom>
          <a:solidFill>
            <a:schemeClr val="tx1"/>
          </a:solidFill>
        </p:spPr>
        <p:txBody>
          <a:bodyPr/>
          <a:lstStyle/>
          <a:p>
            <a:endParaRPr lang="en-US"/>
          </a:p>
        </p:txBody>
      </p:sp>
      <p:sp>
        <p:nvSpPr>
          <p:cNvPr id="11" name="Footer Placeholder 10">
            <a:extLst>
              <a:ext uri="{FF2B5EF4-FFF2-40B4-BE49-F238E27FC236}">
                <a16:creationId xmlns:a16="http://schemas.microsoft.com/office/drawing/2014/main" id="{9F234190-3853-D945-8AB2-18BF25CF7458}"/>
              </a:ext>
            </a:extLst>
          </p:cNvPr>
          <p:cNvSpPr>
            <a:spLocks noGrp="1"/>
          </p:cNvSpPr>
          <p:nvPr>
            <p:ph type="ftr" sz="quarter" idx="34"/>
          </p:nvPr>
        </p:nvSpPr>
        <p:spPr/>
        <p:txBody>
          <a:bodyPr/>
          <a:lstStyle/>
          <a:p>
            <a:endParaRPr lang="en-US" dirty="0"/>
          </a:p>
        </p:txBody>
      </p:sp>
      <p:sp>
        <p:nvSpPr>
          <p:cNvPr id="18" name="Slide Number Placeholder 17">
            <a:extLst>
              <a:ext uri="{FF2B5EF4-FFF2-40B4-BE49-F238E27FC236}">
                <a16:creationId xmlns:a16="http://schemas.microsoft.com/office/drawing/2014/main" id="{EF131759-DAAA-8947-9FA9-FCE8FA53A0B0}"/>
              </a:ext>
            </a:extLst>
          </p:cNvPr>
          <p:cNvSpPr>
            <a:spLocks noGrp="1"/>
          </p:cNvSpPr>
          <p:nvPr>
            <p:ph type="sldNum" sz="quarter" idx="35"/>
          </p:nvPr>
        </p:nvSpPr>
        <p:spPr/>
        <p:txBody>
          <a:bodyPr/>
          <a:lstStyle/>
          <a:p>
            <a:fld id="{28EF50A0-70BA-3541-B2E3-D966031D5400}" type="slidenum">
              <a:rPr lang="en-US" smtClean="0"/>
              <a:pPr/>
              <a:t>‹#›</a:t>
            </a:fld>
            <a:endParaRPr lang="en-US" dirty="0"/>
          </a:p>
        </p:txBody>
      </p:sp>
      <p:sp>
        <p:nvSpPr>
          <p:cNvPr id="9" name="Title Placeholder 42">
            <a:extLst>
              <a:ext uri="{FF2B5EF4-FFF2-40B4-BE49-F238E27FC236}">
                <a16:creationId xmlns:a16="http://schemas.microsoft.com/office/drawing/2014/main" id="{A15D38D6-CAFB-0140-9C47-F02938D27EAC}"/>
              </a:ext>
            </a:extLst>
          </p:cNvPr>
          <p:cNvSpPr>
            <a:spLocks noGrp="1"/>
          </p:cNvSpPr>
          <p:nvPr>
            <p:ph type="title" hasCustomPrompt="1"/>
          </p:nvPr>
        </p:nvSpPr>
        <p:spPr>
          <a:xfrm>
            <a:off x="647699" y="638464"/>
            <a:ext cx="6286501" cy="381000"/>
          </a:xfrm>
          <a:prstGeom prst="rect">
            <a:avLst/>
          </a:prstGeom>
          <a:noFill/>
        </p:spPr>
        <p:txBody>
          <a:bodyPr vert="horz" lIns="0" tIns="0" rIns="0" bIns="0" rtlCol="0" anchor="t">
            <a:noAutofit/>
          </a:bodyPr>
          <a:lstStyle>
            <a:lvl1pPr>
              <a:defRPr/>
            </a:lvl1pPr>
          </a:lstStyle>
          <a:p>
            <a:r>
              <a:rPr lang="en-US" dirty="0"/>
              <a:t>Master Slide with Right Image</a:t>
            </a:r>
          </a:p>
        </p:txBody>
      </p:sp>
      <p:sp>
        <p:nvSpPr>
          <p:cNvPr id="10" name="Text Placeholder 2">
            <a:extLst>
              <a:ext uri="{FF2B5EF4-FFF2-40B4-BE49-F238E27FC236}">
                <a16:creationId xmlns:a16="http://schemas.microsoft.com/office/drawing/2014/main" id="{FD7DD8A6-35EF-CC4F-8491-FDF1CD14AC9E}"/>
              </a:ext>
            </a:extLst>
          </p:cNvPr>
          <p:cNvSpPr>
            <a:spLocks noGrp="1"/>
          </p:cNvSpPr>
          <p:nvPr>
            <p:ph idx="1" hasCustomPrompt="1"/>
          </p:nvPr>
        </p:nvSpPr>
        <p:spPr>
          <a:xfrm>
            <a:off x="647700" y="1371600"/>
            <a:ext cx="5372100" cy="4838699"/>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12" name="Date Placeholder 1">
            <a:extLst>
              <a:ext uri="{FF2B5EF4-FFF2-40B4-BE49-F238E27FC236}">
                <a16:creationId xmlns:a16="http://schemas.microsoft.com/office/drawing/2014/main" id="{0A00433B-092C-3246-A08F-6B662BB6FEE9}"/>
              </a:ext>
            </a:extLst>
          </p:cNvPr>
          <p:cNvSpPr>
            <a:spLocks noGrp="1"/>
          </p:cNvSpPr>
          <p:nvPr>
            <p:ph type="dt" sz="half" idx="2"/>
          </p:nvPr>
        </p:nvSpPr>
        <p:spPr>
          <a:xfrm>
            <a:off x="1922563" y="6520974"/>
            <a:ext cx="2553653" cy="187368"/>
          </a:xfrm>
          <a:prstGeom prst="rect">
            <a:avLst/>
          </a:prstGeom>
        </p:spPr>
        <p:txBody>
          <a:bodyPr lIns="0" tIns="0" rIns="0" bIns="0" anchor="ctr"/>
          <a:lstStyle>
            <a:lvl1pPr>
              <a:defRPr>
                <a:solidFill>
                  <a:schemeClr val="tx1"/>
                </a:solidFill>
              </a:defRPr>
            </a:lvl1pPr>
          </a:lstStyle>
          <a:p>
            <a:r>
              <a:rPr lang="en-US" sz="900" b="1"/>
              <a:t>PowerPoint Template Version r5v2</a:t>
            </a:r>
            <a:endParaRPr lang="en-US" sz="900" b="1" dirty="0"/>
          </a:p>
        </p:txBody>
      </p:sp>
      <p:sp>
        <p:nvSpPr>
          <p:cNvPr id="13" name="object 24">
            <a:extLst>
              <a:ext uri="{FF2B5EF4-FFF2-40B4-BE49-F238E27FC236}">
                <a16:creationId xmlns:a16="http://schemas.microsoft.com/office/drawing/2014/main" id="{23CEA3D8-C187-DF45-B074-2495D844E8E4}"/>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348905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Slide">
    <p:bg>
      <p:bgPr>
        <a:solidFill>
          <a:schemeClr val="tx1"/>
        </a:solidFill>
        <a:effectLst/>
      </p:bgPr>
    </p:bg>
    <p:spTree>
      <p:nvGrpSpPr>
        <p:cNvPr id="1" name=""/>
        <p:cNvGrpSpPr/>
        <p:nvPr/>
      </p:nvGrpSpPr>
      <p:grpSpPr>
        <a:xfrm>
          <a:off x="0" y="0"/>
          <a:ext cx="0" cy="0"/>
          <a:chOff x="0" y="0"/>
          <a:chExt cx="0" cy="0"/>
        </a:xfrm>
      </p:grpSpPr>
      <p:sp>
        <p:nvSpPr>
          <p:cNvPr id="6" name="Title Placeholder 7">
            <a:extLst>
              <a:ext uri="{FF2B5EF4-FFF2-40B4-BE49-F238E27FC236}">
                <a16:creationId xmlns:a16="http://schemas.microsoft.com/office/drawing/2014/main" id="{643C790A-084A-1A42-8AC0-BDA67C9B751E}"/>
              </a:ext>
            </a:extLst>
          </p:cNvPr>
          <p:cNvSpPr>
            <a:spLocks noGrp="1"/>
          </p:cNvSpPr>
          <p:nvPr>
            <p:ph type="title" hasCustomPrompt="1"/>
          </p:nvPr>
        </p:nvSpPr>
        <p:spPr>
          <a:xfrm>
            <a:off x="2476500" y="1939223"/>
            <a:ext cx="7200900" cy="1661055"/>
          </a:xfrm>
          <a:prstGeom prst="rect">
            <a:avLst/>
          </a:prstGeom>
        </p:spPr>
        <p:txBody>
          <a:bodyPr vert="horz" lIns="0" tIns="0" rIns="0" bIns="0" rtlCol="0" anchor="b">
            <a:noAutofit/>
          </a:bodyPr>
          <a:lstStyle>
            <a:lvl1pPr algn="ctr">
              <a:defRPr sz="4800">
                <a:solidFill>
                  <a:schemeClr val="bg1"/>
                </a:solidFill>
              </a:defRPr>
            </a:lvl1pPr>
          </a:lstStyle>
          <a:p>
            <a:r>
              <a:rPr lang="en-US" dirty="0"/>
              <a:t>Slide Section Title</a:t>
            </a:r>
          </a:p>
        </p:txBody>
      </p:sp>
      <p:sp>
        <p:nvSpPr>
          <p:cNvPr id="7" name="Text Placeholder 24">
            <a:extLst>
              <a:ext uri="{FF2B5EF4-FFF2-40B4-BE49-F238E27FC236}">
                <a16:creationId xmlns:a16="http://schemas.microsoft.com/office/drawing/2014/main" id="{CB80CA0A-91BC-0D40-9402-1D8CA7899F65}"/>
              </a:ext>
            </a:extLst>
          </p:cNvPr>
          <p:cNvSpPr>
            <a:spLocks noGrp="1"/>
          </p:cNvSpPr>
          <p:nvPr>
            <p:ph type="body" sz="quarter" idx="11" hasCustomPrompt="1"/>
          </p:nvPr>
        </p:nvSpPr>
        <p:spPr>
          <a:xfrm>
            <a:off x="2476499" y="3854093"/>
            <a:ext cx="7200899" cy="278615"/>
          </a:xfrm>
          <a:prstGeom prst="rect">
            <a:avLst/>
          </a:prstGeom>
        </p:spPr>
        <p:txBody>
          <a:bodyPr lIns="0" tIns="0" rIns="0" bIns="0">
            <a:noAutofit/>
          </a:bodyPr>
          <a:lstStyle>
            <a:lvl1pPr marL="0" indent="0" algn="ctr">
              <a:buNone/>
              <a:defRPr sz="2400" b="0" i="0" kern="1000" cap="none" spc="50" baseline="0">
                <a:solidFill>
                  <a:schemeClr val="accent2"/>
                </a:solidFill>
                <a:latin typeface="+mj-lt"/>
                <a:cs typeface="Calibri" panose="020F0502020204030204" pitchFamily="34" charset="0"/>
              </a:defRPr>
            </a:lvl1pPr>
          </a:lstStyle>
          <a:p>
            <a:pPr lvl="0"/>
            <a:r>
              <a:rPr lang="en-US"/>
              <a:t>SLIDE SECTION </a:t>
            </a:r>
            <a:r>
              <a:rPr lang="en-US" dirty="0"/>
              <a:t>SUBTITLE</a:t>
            </a:r>
          </a:p>
        </p:txBody>
      </p:sp>
      <p:sp>
        <p:nvSpPr>
          <p:cNvPr id="8" name="Footer Placeholder 4">
            <a:extLst>
              <a:ext uri="{FF2B5EF4-FFF2-40B4-BE49-F238E27FC236}">
                <a16:creationId xmlns:a16="http://schemas.microsoft.com/office/drawing/2014/main" id="{0487C422-3ED6-8241-97B4-61E6607D4E94}"/>
              </a:ext>
            </a:extLst>
          </p:cNvPr>
          <p:cNvSpPr>
            <a:spLocks noGrp="1"/>
          </p:cNvSpPr>
          <p:nvPr>
            <p:ph type="ftr" sz="quarter" idx="3"/>
          </p:nvPr>
        </p:nvSpPr>
        <p:spPr>
          <a:xfrm>
            <a:off x="4305300" y="6524741"/>
            <a:ext cx="3543300"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3" name="Date Placeholder 5">
            <a:extLst>
              <a:ext uri="{FF2B5EF4-FFF2-40B4-BE49-F238E27FC236}">
                <a16:creationId xmlns:a16="http://schemas.microsoft.com/office/drawing/2014/main" id="{753D52E9-CAA6-4440-8CB8-B1BA9EF6FBB9}"/>
              </a:ext>
            </a:extLst>
          </p:cNvPr>
          <p:cNvSpPr>
            <a:spLocks noGrp="1"/>
          </p:cNvSpPr>
          <p:nvPr>
            <p:ph type="dt" sz="half" idx="14"/>
          </p:nvPr>
        </p:nvSpPr>
        <p:spPr>
          <a:xfrm>
            <a:off x="1922563" y="6520974"/>
            <a:ext cx="2835554" cy="187368"/>
          </a:xfrm>
          <a:prstGeom prst="rect">
            <a:avLst/>
          </a:prstGeom>
        </p:spPr>
        <p:txBody>
          <a:bodyPr/>
          <a:lstStyle/>
          <a:p>
            <a:r>
              <a:rPr lang="en-US" sz="900" b="1">
                <a:solidFill>
                  <a:srgbClr val="FFFFFF"/>
                </a:solidFill>
              </a:rPr>
              <a:t>PowerPoint Template Version r5v2</a:t>
            </a:r>
            <a:endParaRPr lang="en-US" sz="900" b="1" dirty="0">
              <a:solidFill>
                <a:srgbClr val="FFFFFF"/>
              </a:solidFill>
            </a:endParaRPr>
          </a:p>
        </p:txBody>
      </p:sp>
      <p:sp>
        <p:nvSpPr>
          <p:cNvPr id="16" name="object 24">
            <a:extLst>
              <a:ext uri="{FF2B5EF4-FFF2-40B4-BE49-F238E27FC236}">
                <a16:creationId xmlns:a16="http://schemas.microsoft.com/office/drawing/2014/main" id="{86533F45-6B1D-9D4D-8E42-DB947A016144}"/>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solidFill>
                <a:schemeClr val="bg1"/>
              </a:solidFill>
            </a:endParaRPr>
          </a:p>
        </p:txBody>
      </p:sp>
      <p:pic>
        <p:nvPicPr>
          <p:cNvPr id="17" name="Picture 16">
            <a:extLst>
              <a:ext uri="{FF2B5EF4-FFF2-40B4-BE49-F238E27FC236}">
                <a16:creationId xmlns:a16="http://schemas.microsoft.com/office/drawing/2014/main" id="{05DABFC4-8E7F-5D49-8EEF-FA868553BF17}"/>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
        <p:nvSpPr>
          <p:cNvPr id="18" name="Slide Number Placeholder 5">
            <a:extLst>
              <a:ext uri="{FF2B5EF4-FFF2-40B4-BE49-F238E27FC236}">
                <a16:creationId xmlns:a16="http://schemas.microsoft.com/office/drawing/2014/main" id="{BCED6502-470B-0848-B6FB-9953D32226C2}"/>
              </a:ext>
            </a:extLst>
          </p:cNvPr>
          <p:cNvSpPr>
            <a:spLocks noGrp="1"/>
          </p:cNvSpPr>
          <p:nvPr>
            <p:ph type="sldNum" sz="quarter" idx="4"/>
          </p:nvPr>
        </p:nvSpPr>
        <p:spPr>
          <a:xfrm>
            <a:off x="10706100" y="6524741"/>
            <a:ext cx="800100" cy="187367"/>
          </a:xfrm>
          <a:prstGeom prst="rect">
            <a:avLst/>
          </a:prstGeom>
        </p:spPr>
        <p:txBody>
          <a:bodyPr vert="horz" lIns="91440" tIns="45720" rIns="91440" bIns="45720" rtlCol="0" anchor="ctr"/>
          <a:lstStyle>
            <a:lvl1pPr algn="r">
              <a:defRPr sz="900" b="1">
                <a:solidFill>
                  <a:schemeClr val="bg1"/>
                </a:solidFill>
              </a:defRPr>
            </a:lvl1pPr>
          </a:lstStyle>
          <a:p>
            <a:fld id="{28EF50A0-70BA-3541-B2E3-D966031D5400}" type="slidenum">
              <a:rPr lang="en-US" smtClean="0"/>
              <a:pPr/>
              <a:t>‹#›</a:t>
            </a:fld>
            <a:endParaRPr lang="en-US" dirty="0"/>
          </a:p>
        </p:txBody>
      </p:sp>
    </p:spTree>
    <p:extLst>
      <p:ext uri="{BB962C8B-B14F-4D97-AF65-F5344CB8AC3E}">
        <p14:creationId xmlns:p14="http://schemas.microsoft.com/office/powerpoint/2010/main" val="25128897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Master Slide with Right Image and KPI’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C8167F28-C36D-0343-BB6D-723D4A5F0249}"/>
              </a:ext>
            </a:extLst>
          </p:cNvPr>
          <p:cNvSpPr>
            <a:spLocks noGrp="1"/>
          </p:cNvSpPr>
          <p:nvPr>
            <p:ph type="pic" sz="quarter" idx="36"/>
          </p:nvPr>
        </p:nvSpPr>
        <p:spPr>
          <a:xfrm>
            <a:off x="7048500" y="0"/>
            <a:ext cx="5143500" cy="6858000"/>
          </a:xfrm>
          <a:prstGeom prst="rect">
            <a:avLst/>
          </a:prstGeom>
          <a:solidFill>
            <a:schemeClr val="tx1"/>
          </a:solidFill>
        </p:spPr>
        <p:txBody>
          <a:bodyPr/>
          <a:lstStyle/>
          <a:p>
            <a:endParaRPr lang="en-US"/>
          </a:p>
        </p:txBody>
      </p:sp>
      <p:sp>
        <p:nvSpPr>
          <p:cNvPr id="11" name="Footer Placeholder 10">
            <a:extLst>
              <a:ext uri="{FF2B5EF4-FFF2-40B4-BE49-F238E27FC236}">
                <a16:creationId xmlns:a16="http://schemas.microsoft.com/office/drawing/2014/main" id="{9F234190-3853-D945-8AB2-18BF25CF7458}"/>
              </a:ext>
            </a:extLst>
          </p:cNvPr>
          <p:cNvSpPr>
            <a:spLocks noGrp="1"/>
          </p:cNvSpPr>
          <p:nvPr>
            <p:ph type="ftr" sz="quarter" idx="34"/>
          </p:nvPr>
        </p:nvSpPr>
        <p:spPr/>
        <p:txBody>
          <a:bodyPr/>
          <a:lstStyle/>
          <a:p>
            <a:endParaRPr lang="en-US" dirty="0"/>
          </a:p>
        </p:txBody>
      </p:sp>
      <p:sp>
        <p:nvSpPr>
          <p:cNvPr id="18" name="Slide Number Placeholder 17">
            <a:extLst>
              <a:ext uri="{FF2B5EF4-FFF2-40B4-BE49-F238E27FC236}">
                <a16:creationId xmlns:a16="http://schemas.microsoft.com/office/drawing/2014/main" id="{EF131759-DAAA-8947-9FA9-FCE8FA53A0B0}"/>
              </a:ext>
            </a:extLst>
          </p:cNvPr>
          <p:cNvSpPr>
            <a:spLocks noGrp="1"/>
          </p:cNvSpPr>
          <p:nvPr>
            <p:ph type="sldNum" sz="quarter" idx="35"/>
          </p:nvPr>
        </p:nvSpPr>
        <p:spPr/>
        <p:txBody>
          <a:bodyPr/>
          <a:lstStyle/>
          <a:p>
            <a:fld id="{28EF50A0-70BA-3541-B2E3-D966031D5400}" type="slidenum">
              <a:rPr lang="en-US" smtClean="0"/>
              <a:pPr/>
              <a:t>‹#›</a:t>
            </a:fld>
            <a:endParaRPr lang="en-US" dirty="0"/>
          </a:p>
        </p:txBody>
      </p:sp>
      <p:sp>
        <p:nvSpPr>
          <p:cNvPr id="12" name="Text Placeholder 24">
            <a:extLst>
              <a:ext uri="{FF2B5EF4-FFF2-40B4-BE49-F238E27FC236}">
                <a16:creationId xmlns:a16="http://schemas.microsoft.com/office/drawing/2014/main" id="{D44A8F88-CE89-AA42-BF3F-2F8F75A7AEB6}"/>
              </a:ext>
            </a:extLst>
          </p:cNvPr>
          <p:cNvSpPr>
            <a:spLocks noGrp="1"/>
          </p:cNvSpPr>
          <p:nvPr>
            <p:ph type="body" sz="quarter" idx="32" hasCustomPrompt="1"/>
          </p:nvPr>
        </p:nvSpPr>
        <p:spPr>
          <a:xfrm>
            <a:off x="658843" y="4471947"/>
            <a:ext cx="1702161" cy="941649"/>
          </a:xfrm>
          <a:prstGeom prst="rect">
            <a:avLst/>
          </a:prstGeom>
        </p:spPr>
        <p:txBody>
          <a:bodyPr lIns="0" tIns="0" rIns="0" bIns="0">
            <a:noAutofit/>
          </a:bodyPr>
          <a:lstStyle>
            <a:lvl1pPr marL="0" indent="0" algn="l">
              <a:buNone/>
              <a:defRPr sz="4800" b="0" baseline="0">
                <a:solidFill>
                  <a:schemeClr val="tx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tx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13" name="Text Placeholder 24">
            <a:extLst>
              <a:ext uri="{FF2B5EF4-FFF2-40B4-BE49-F238E27FC236}">
                <a16:creationId xmlns:a16="http://schemas.microsoft.com/office/drawing/2014/main" id="{F3ADAFBD-9771-2845-BDA4-ABC9EDA75711}"/>
              </a:ext>
            </a:extLst>
          </p:cNvPr>
          <p:cNvSpPr>
            <a:spLocks noGrp="1"/>
          </p:cNvSpPr>
          <p:nvPr>
            <p:ph type="body" sz="quarter" idx="37" hasCustomPrompt="1"/>
          </p:nvPr>
        </p:nvSpPr>
        <p:spPr>
          <a:xfrm>
            <a:off x="2475304" y="4471946"/>
            <a:ext cx="1714500" cy="941649"/>
          </a:xfrm>
          <a:prstGeom prst="rect">
            <a:avLst/>
          </a:prstGeom>
        </p:spPr>
        <p:txBody>
          <a:bodyPr lIns="0" tIns="0" rIns="0" bIns="0">
            <a:noAutofit/>
          </a:bodyPr>
          <a:lstStyle>
            <a:lvl1pPr marL="0" indent="0" algn="l">
              <a:buNone/>
              <a:defRPr sz="4800" b="0" baseline="0">
                <a:solidFill>
                  <a:schemeClr val="tx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tx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14" name="Text Placeholder 24">
            <a:extLst>
              <a:ext uri="{FF2B5EF4-FFF2-40B4-BE49-F238E27FC236}">
                <a16:creationId xmlns:a16="http://schemas.microsoft.com/office/drawing/2014/main" id="{6261E0A8-78B3-D44E-A16C-AD9EED49B68F}"/>
              </a:ext>
            </a:extLst>
          </p:cNvPr>
          <p:cNvSpPr>
            <a:spLocks noGrp="1"/>
          </p:cNvSpPr>
          <p:nvPr>
            <p:ph type="body" sz="quarter" idx="38" hasCustomPrompt="1"/>
          </p:nvPr>
        </p:nvSpPr>
        <p:spPr>
          <a:xfrm>
            <a:off x="4304104" y="4471945"/>
            <a:ext cx="1714500" cy="941649"/>
          </a:xfrm>
          <a:prstGeom prst="rect">
            <a:avLst/>
          </a:prstGeom>
        </p:spPr>
        <p:txBody>
          <a:bodyPr lIns="0" tIns="0" rIns="0" bIns="0">
            <a:noAutofit/>
          </a:bodyPr>
          <a:lstStyle>
            <a:lvl1pPr marL="0" indent="0" algn="l">
              <a:buNone/>
              <a:defRPr sz="4800" b="0" baseline="0">
                <a:solidFill>
                  <a:schemeClr val="tx1"/>
                </a:solidFill>
                <a:latin typeface="+mj-lt"/>
              </a:defRPr>
            </a:lvl1pPr>
            <a:lvl2pPr marL="0" marR="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sz="1100">
                <a:solidFill>
                  <a:schemeClr val="tx1"/>
                </a:solidFill>
                <a:latin typeface="+mj-lt"/>
              </a:defRPr>
            </a:lvl2pPr>
          </a:lstStyle>
          <a:p>
            <a:pPr lvl="0"/>
            <a:r>
              <a:rPr lang="en-US" dirty="0"/>
              <a:t>90%</a:t>
            </a:r>
          </a:p>
          <a:p>
            <a:pPr marL="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KPI INSIGHT</a:t>
            </a:r>
          </a:p>
        </p:txBody>
      </p:sp>
      <p:sp>
        <p:nvSpPr>
          <p:cNvPr id="20" name="Title Placeholder 42">
            <a:extLst>
              <a:ext uri="{FF2B5EF4-FFF2-40B4-BE49-F238E27FC236}">
                <a16:creationId xmlns:a16="http://schemas.microsoft.com/office/drawing/2014/main" id="{4DF5BC9B-944E-4D4C-96B2-43B376883EB7}"/>
              </a:ext>
            </a:extLst>
          </p:cNvPr>
          <p:cNvSpPr>
            <a:spLocks noGrp="1"/>
          </p:cNvSpPr>
          <p:nvPr>
            <p:ph type="title" hasCustomPrompt="1"/>
          </p:nvPr>
        </p:nvSpPr>
        <p:spPr>
          <a:xfrm>
            <a:off x="657861" y="638464"/>
            <a:ext cx="5361938" cy="898236"/>
          </a:xfrm>
          <a:prstGeom prst="rect">
            <a:avLst/>
          </a:prstGeom>
          <a:noFill/>
        </p:spPr>
        <p:txBody>
          <a:bodyPr vert="horz" lIns="0" tIns="0" rIns="0" bIns="0" rtlCol="0" anchor="t">
            <a:noAutofit/>
          </a:bodyPr>
          <a:lstStyle>
            <a:lvl1pPr>
              <a:defRPr/>
            </a:lvl1pPr>
          </a:lstStyle>
          <a:p>
            <a:r>
              <a:rPr lang="en-US" dirty="0"/>
              <a:t>Master Slide with Right Image and KPI’s</a:t>
            </a:r>
          </a:p>
        </p:txBody>
      </p:sp>
      <p:sp>
        <p:nvSpPr>
          <p:cNvPr id="21" name="Text Placeholder 2">
            <a:extLst>
              <a:ext uri="{FF2B5EF4-FFF2-40B4-BE49-F238E27FC236}">
                <a16:creationId xmlns:a16="http://schemas.microsoft.com/office/drawing/2014/main" id="{C199E454-8F33-4B49-A474-467CF12FC74E}"/>
              </a:ext>
            </a:extLst>
          </p:cNvPr>
          <p:cNvSpPr>
            <a:spLocks noGrp="1"/>
          </p:cNvSpPr>
          <p:nvPr>
            <p:ph idx="39" hasCustomPrompt="1"/>
          </p:nvPr>
        </p:nvSpPr>
        <p:spPr>
          <a:xfrm>
            <a:off x="657860" y="1892300"/>
            <a:ext cx="5361940" cy="2383864"/>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15" name="Date Placeholder 1">
            <a:extLst>
              <a:ext uri="{FF2B5EF4-FFF2-40B4-BE49-F238E27FC236}">
                <a16:creationId xmlns:a16="http://schemas.microsoft.com/office/drawing/2014/main" id="{B5F9B043-FF2D-B742-8EAB-AF70B2864C94}"/>
              </a:ext>
            </a:extLst>
          </p:cNvPr>
          <p:cNvSpPr>
            <a:spLocks noGrp="1"/>
          </p:cNvSpPr>
          <p:nvPr>
            <p:ph type="dt" sz="half" idx="2"/>
          </p:nvPr>
        </p:nvSpPr>
        <p:spPr>
          <a:xfrm>
            <a:off x="1922563" y="6520974"/>
            <a:ext cx="2553653" cy="187368"/>
          </a:xfrm>
          <a:prstGeom prst="rect">
            <a:avLst/>
          </a:prstGeom>
        </p:spPr>
        <p:txBody>
          <a:bodyPr lIns="0" tIns="0" rIns="0" bIns="0" anchor="ctr"/>
          <a:lstStyle>
            <a:lvl1pPr>
              <a:defRPr>
                <a:solidFill>
                  <a:schemeClr val="tx1"/>
                </a:solidFill>
              </a:defRPr>
            </a:lvl1pPr>
          </a:lstStyle>
          <a:p>
            <a:r>
              <a:rPr lang="en-US" sz="900" b="1"/>
              <a:t>PowerPoint Template Version r5v2</a:t>
            </a:r>
            <a:endParaRPr lang="en-US" sz="900" b="1" dirty="0"/>
          </a:p>
        </p:txBody>
      </p:sp>
      <p:sp>
        <p:nvSpPr>
          <p:cNvPr id="17" name="object 24">
            <a:extLst>
              <a:ext uri="{FF2B5EF4-FFF2-40B4-BE49-F238E27FC236}">
                <a16:creationId xmlns:a16="http://schemas.microsoft.com/office/drawing/2014/main" id="{94D1AF3A-F541-5447-91F0-03C7800B38CA}"/>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37907015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Right Image and Quot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E673198-D30B-AF4B-8A8E-43927D79B4DC}"/>
              </a:ext>
            </a:extLst>
          </p:cNvPr>
          <p:cNvSpPr/>
          <p:nvPr userDrawn="1"/>
        </p:nvSpPr>
        <p:spPr>
          <a:xfrm>
            <a:off x="7048500" y="3524250"/>
            <a:ext cx="5143500" cy="33337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Placeholder 10">
            <a:extLst>
              <a:ext uri="{FF2B5EF4-FFF2-40B4-BE49-F238E27FC236}">
                <a16:creationId xmlns:a16="http://schemas.microsoft.com/office/drawing/2014/main" id="{9F234190-3853-D945-8AB2-18BF25CF7458}"/>
              </a:ext>
            </a:extLst>
          </p:cNvPr>
          <p:cNvSpPr>
            <a:spLocks noGrp="1"/>
          </p:cNvSpPr>
          <p:nvPr>
            <p:ph type="ftr" sz="quarter" idx="34"/>
          </p:nvPr>
        </p:nvSpPr>
        <p:spPr>
          <a:xfrm>
            <a:off x="4584700" y="6524741"/>
            <a:ext cx="2349500" cy="187367"/>
          </a:xfrm>
        </p:spPr>
        <p:txBody>
          <a:bodyPr/>
          <a:lstStyle/>
          <a:p>
            <a:endParaRPr lang="en-US" dirty="0"/>
          </a:p>
        </p:txBody>
      </p:sp>
      <p:sp>
        <p:nvSpPr>
          <p:cNvPr id="18" name="Slide Number Placeholder 17">
            <a:extLst>
              <a:ext uri="{FF2B5EF4-FFF2-40B4-BE49-F238E27FC236}">
                <a16:creationId xmlns:a16="http://schemas.microsoft.com/office/drawing/2014/main" id="{EF131759-DAAA-8947-9FA9-FCE8FA53A0B0}"/>
              </a:ext>
            </a:extLst>
          </p:cNvPr>
          <p:cNvSpPr>
            <a:spLocks noGrp="1"/>
          </p:cNvSpPr>
          <p:nvPr>
            <p:ph type="sldNum" sz="quarter" idx="35"/>
          </p:nvPr>
        </p:nvSpPr>
        <p:spPr/>
        <p:txBody>
          <a:bodyPr/>
          <a:lstStyle/>
          <a:p>
            <a:fld id="{28EF50A0-70BA-3541-B2E3-D966031D5400}" type="slidenum">
              <a:rPr lang="en-US" smtClean="0"/>
              <a:pPr/>
              <a:t>‹#›</a:t>
            </a:fld>
            <a:endParaRPr lang="en-US" dirty="0"/>
          </a:p>
        </p:txBody>
      </p:sp>
      <p:sp>
        <p:nvSpPr>
          <p:cNvPr id="23" name="Title Placeholder 42">
            <a:extLst>
              <a:ext uri="{FF2B5EF4-FFF2-40B4-BE49-F238E27FC236}">
                <a16:creationId xmlns:a16="http://schemas.microsoft.com/office/drawing/2014/main" id="{F4068A73-9F0A-2F44-BE93-176C572E8429}"/>
              </a:ext>
            </a:extLst>
          </p:cNvPr>
          <p:cNvSpPr>
            <a:spLocks noGrp="1"/>
          </p:cNvSpPr>
          <p:nvPr>
            <p:ph type="title" hasCustomPrompt="1"/>
          </p:nvPr>
        </p:nvSpPr>
        <p:spPr>
          <a:xfrm>
            <a:off x="647699" y="638464"/>
            <a:ext cx="6286501" cy="381000"/>
          </a:xfrm>
          <a:prstGeom prst="rect">
            <a:avLst/>
          </a:prstGeom>
          <a:noFill/>
        </p:spPr>
        <p:txBody>
          <a:bodyPr vert="horz" lIns="0" tIns="0" rIns="0" bIns="0" rtlCol="0" anchor="t">
            <a:noAutofit/>
          </a:bodyPr>
          <a:lstStyle>
            <a:lvl1pPr>
              <a:defRPr/>
            </a:lvl1pPr>
          </a:lstStyle>
          <a:p>
            <a:r>
              <a:rPr lang="en-US" dirty="0"/>
              <a:t>Right Image and Quote Slide</a:t>
            </a:r>
          </a:p>
        </p:txBody>
      </p:sp>
      <p:sp>
        <p:nvSpPr>
          <p:cNvPr id="24" name="Text Placeholder 3">
            <a:extLst>
              <a:ext uri="{FF2B5EF4-FFF2-40B4-BE49-F238E27FC236}">
                <a16:creationId xmlns:a16="http://schemas.microsoft.com/office/drawing/2014/main" id="{A0F1456E-CA3A-624B-AE31-853685B98EBA}"/>
              </a:ext>
            </a:extLst>
          </p:cNvPr>
          <p:cNvSpPr>
            <a:spLocks noGrp="1"/>
          </p:cNvSpPr>
          <p:nvPr>
            <p:ph type="body" sz="half" idx="2" hasCustomPrompt="1"/>
          </p:nvPr>
        </p:nvSpPr>
        <p:spPr>
          <a:xfrm>
            <a:off x="7962900" y="4110182"/>
            <a:ext cx="3543300" cy="2100119"/>
          </a:xfrm>
          <a:prstGeom prst="rect">
            <a:avLst/>
          </a:prstGeom>
        </p:spPr>
        <p:txBody>
          <a:bodyPr lIns="0" tIns="0" rIns="0" bIns="0" anchor="ctr">
            <a:noAutofit/>
          </a:bodyPr>
          <a:lstStyle>
            <a:lvl1pPr marL="0" indent="0" algn="r">
              <a:buNone/>
              <a:defRPr sz="2800" b="0" i="0">
                <a:solidFill>
                  <a:schemeClr val="bg1"/>
                </a:solidFill>
                <a:latin typeface="Calibri" panose="020F0502020204030204" pitchFamily="34" charset="0"/>
                <a:cs typeface="Calibri" panose="020F050202020403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Callout text should be no more than a sentence, a single concept or a summary statement.</a:t>
            </a:r>
          </a:p>
        </p:txBody>
      </p:sp>
      <p:sp>
        <p:nvSpPr>
          <p:cNvPr id="25" name="Picture Placeholder 21">
            <a:extLst>
              <a:ext uri="{FF2B5EF4-FFF2-40B4-BE49-F238E27FC236}">
                <a16:creationId xmlns:a16="http://schemas.microsoft.com/office/drawing/2014/main" id="{B5CC11C0-B34E-144F-A4FC-53384315A3FA}"/>
              </a:ext>
            </a:extLst>
          </p:cNvPr>
          <p:cNvSpPr>
            <a:spLocks noGrp="1"/>
          </p:cNvSpPr>
          <p:nvPr>
            <p:ph type="pic" sz="quarter" idx="13"/>
          </p:nvPr>
        </p:nvSpPr>
        <p:spPr>
          <a:xfrm>
            <a:off x="7048500" y="0"/>
            <a:ext cx="5143500" cy="3524250"/>
          </a:xfrm>
          <a:prstGeom prst="rect">
            <a:avLst/>
          </a:prstGeom>
        </p:spPr>
        <p:txBody>
          <a:bodyPr/>
          <a:lstStyle/>
          <a:p>
            <a:endParaRPr lang="en-US"/>
          </a:p>
        </p:txBody>
      </p:sp>
      <p:sp>
        <p:nvSpPr>
          <p:cNvPr id="12" name="Text Placeholder 2">
            <a:extLst>
              <a:ext uri="{FF2B5EF4-FFF2-40B4-BE49-F238E27FC236}">
                <a16:creationId xmlns:a16="http://schemas.microsoft.com/office/drawing/2014/main" id="{A055D4C4-128D-324E-82C4-271155BBBA2D}"/>
              </a:ext>
            </a:extLst>
          </p:cNvPr>
          <p:cNvSpPr>
            <a:spLocks noGrp="1"/>
          </p:cNvSpPr>
          <p:nvPr>
            <p:ph idx="1" hasCustomPrompt="1"/>
          </p:nvPr>
        </p:nvSpPr>
        <p:spPr>
          <a:xfrm>
            <a:off x="647700" y="1371600"/>
            <a:ext cx="5372100" cy="4838699"/>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13" name="Date Placeholder 1">
            <a:extLst>
              <a:ext uri="{FF2B5EF4-FFF2-40B4-BE49-F238E27FC236}">
                <a16:creationId xmlns:a16="http://schemas.microsoft.com/office/drawing/2014/main" id="{B39D1A61-5600-7F4D-B779-46BE830D7701}"/>
              </a:ext>
            </a:extLst>
          </p:cNvPr>
          <p:cNvSpPr>
            <a:spLocks noGrp="1"/>
          </p:cNvSpPr>
          <p:nvPr>
            <p:ph type="dt" sz="half" idx="36"/>
          </p:nvPr>
        </p:nvSpPr>
        <p:spPr>
          <a:xfrm>
            <a:off x="1922563" y="6520974"/>
            <a:ext cx="2553653" cy="187368"/>
          </a:xfrm>
          <a:prstGeom prst="rect">
            <a:avLst/>
          </a:prstGeom>
        </p:spPr>
        <p:txBody>
          <a:bodyPr lIns="0" tIns="0" rIns="0" bIns="0" anchor="ctr"/>
          <a:lstStyle>
            <a:lvl1pPr>
              <a:defRPr>
                <a:solidFill>
                  <a:schemeClr val="tx1"/>
                </a:solidFill>
              </a:defRPr>
            </a:lvl1pPr>
          </a:lstStyle>
          <a:p>
            <a:r>
              <a:rPr lang="en-US" sz="900" b="1"/>
              <a:t>PowerPoint Template Version r5v2</a:t>
            </a:r>
            <a:endParaRPr lang="en-US" sz="900" b="1" dirty="0"/>
          </a:p>
        </p:txBody>
      </p:sp>
      <p:sp>
        <p:nvSpPr>
          <p:cNvPr id="14" name="object 24">
            <a:extLst>
              <a:ext uri="{FF2B5EF4-FFF2-40B4-BE49-F238E27FC236}">
                <a16:creationId xmlns:a16="http://schemas.microsoft.com/office/drawing/2014/main" id="{AC24DEAF-72B7-AC43-9807-68AFAFB32729}"/>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43065543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Master Slide with Call-Out Quote">
    <p:spTree>
      <p:nvGrpSpPr>
        <p:cNvPr id="1" name=""/>
        <p:cNvGrpSpPr/>
        <p:nvPr/>
      </p:nvGrpSpPr>
      <p:grpSpPr>
        <a:xfrm>
          <a:off x="0" y="0"/>
          <a:ext cx="0" cy="0"/>
          <a:chOff x="0" y="0"/>
          <a:chExt cx="0" cy="0"/>
        </a:xfrm>
      </p:grpSpPr>
      <p:sp>
        <p:nvSpPr>
          <p:cNvPr id="3" name="Diagonal Stripe 2">
            <a:extLst>
              <a:ext uri="{FF2B5EF4-FFF2-40B4-BE49-F238E27FC236}">
                <a16:creationId xmlns:a16="http://schemas.microsoft.com/office/drawing/2014/main" id="{BD1C42AF-F325-6E49-B51E-83508D52DECC}"/>
              </a:ext>
            </a:extLst>
          </p:cNvPr>
          <p:cNvSpPr/>
          <p:nvPr userDrawn="1"/>
        </p:nvSpPr>
        <p:spPr>
          <a:xfrm rot="10800000">
            <a:off x="5869138" y="0"/>
            <a:ext cx="6323383" cy="6867330"/>
          </a:xfrm>
          <a:prstGeom prst="diagStripe">
            <a:avLst>
              <a:gd name="adj" fmla="val 1079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Footer Placeholder 10">
            <a:extLst>
              <a:ext uri="{FF2B5EF4-FFF2-40B4-BE49-F238E27FC236}">
                <a16:creationId xmlns:a16="http://schemas.microsoft.com/office/drawing/2014/main" id="{9F234190-3853-D945-8AB2-18BF25CF7458}"/>
              </a:ext>
            </a:extLst>
          </p:cNvPr>
          <p:cNvSpPr>
            <a:spLocks noGrp="1"/>
          </p:cNvSpPr>
          <p:nvPr>
            <p:ph type="ftr" sz="quarter" idx="34"/>
          </p:nvPr>
        </p:nvSpPr>
        <p:spPr>
          <a:xfrm>
            <a:off x="6656602" y="6524741"/>
            <a:ext cx="2349500" cy="187367"/>
          </a:xfrm>
        </p:spPr>
        <p:txBody>
          <a:bodyPr/>
          <a:lstStyle>
            <a:lvl1pPr>
              <a:defRPr>
                <a:solidFill>
                  <a:schemeClr val="bg1"/>
                </a:solidFill>
              </a:defRPr>
            </a:lvl1pPr>
          </a:lstStyle>
          <a:p>
            <a:endParaRPr lang="en-US" dirty="0"/>
          </a:p>
        </p:txBody>
      </p:sp>
      <p:sp>
        <p:nvSpPr>
          <p:cNvPr id="18" name="Slide Number Placeholder 17">
            <a:extLst>
              <a:ext uri="{FF2B5EF4-FFF2-40B4-BE49-F238E27FC236}">
                <a16:creationId xmlns:a16="http://schemas.microsoft.com/office/drawing/2014/main" id="{EF131759-DAAA-8947-9FA9-FCE8FA53A0B0}"/>
              </a:ext>
            </a:extLst>
          </p:cNvPr>
          <p:cNvSpPr>
            <a:spLocks noGrp="1"/>
          </p:cNvSpPr>
          <p:nvPr>
            <p:ph type="sldNum" sz="quarter" idx="35"/>
          </p:nvPr>
        </p:nvSpPr>
        <p:spPr/>
        <p:txBody>
          <a:bodyPr/>
          <a:lstStyle/>
          <a:p>
            <a:fld id="{28EF50A0-70BA-3541-B2E3-D966031D5400}" type="slidenum">
              <a:rPr lang="en-US" smtClean="0"/>
              <a:pPr/>
              <a:t>‹#›</a:t>
            </a:fld>
            <a:endParaRPr lang="en-US" dirty="0"/>
          </a:p>
        </p:txBody>
      </p:sp>
      <p:sp>
        <p:nvSpPr>
          <p:cNvPr id="23" name="Title Placeholder 42">
            <a:extLst>
              <a:ext uri="{FF2B5EF4-FFF2-40B4-BE49-F238E27FC236}">
                <a16:creationId xmlns:a16="http://schemas.microsoft.com/office/drawing/2014/main" id="{F4068A73-9F0A-2F44-BE93-176C572E8429}"/>
              </a:ext>
            </a:extLst>
          </p:cNvPr>
          <p:cNvSpPr>
            <a:spLocks noGrp="1"/>
          </p:cNvSpPr>
          <p:nvPr>
            <p:ph type="title" hasCustomPrompt="1"/>
          </p:nvPr>
        </p:nvSpPr>
        <p:spPr>
          <a:xfrm>
            <a:off x="647699" y="638464"/>
            <a:ext cx="6286501" cy="381000"/>
          </a:xfrm>
          <a:prstGeom prst="rect">
            <a:avLst/>
          </a:prstGeom>
          <a:noFill/>
        </p:spPr>
        <p:txBody>
          <a:bodyPr vert="horz" lIns="0" tIns="0" rIns="0" bIns="0" rtlCol="0" anchor="t">
            <a:noAutofit/>
          </a:bodyPr>
          <a:lstStyle>
            <a:lvl1pPr>
              <a:defRPr/>
            </a:lvl1pPr>
          </a:lstStyle>
          <a:p>
            <a:r>
              <a:rPr lang="en-US" dirty="0"/>
              <a:t>Master Slide with Call-Out Quote</a:t>
            </a:r>
          </a:p>
        </p:txBody>
      </p:sp>
      <p:sp>
        <p:nvSpPr>
          <p:cNvPr id="24" name="Text Placeholder 3">
            <a:extLst>
              <a:ext uri="{FF2B5EF4-FFF2-40B4-BE49-F238E27FC236}">
                <a16:creationId xmlns:a16="http://schemas.microsoft.com/office/drawing/2014/main" id="{A0F1456E-CA3A-624B-AE31-853685B98EBA}"/>
              </a:ext>
            </a:extLst>
          </p:cNvPr>
          <p:cNvSpPr>
            <a:spLocks noGrp="1"/>
          </p:cNvSpPr>
          <p:nvPr>
            <p:ph type="body" sz="half" idx="2" hasCustomPrompt="1"/>
          </p:nvPr>
        </p:nvSpPr>
        <p:spPr>
          <a:xfrm>
            <a:off x="7962900" y="4110182"/>
            <a:ext cx="3543300" cy="2100119"/>
          </a:xfrm>
          <a:prstGeom prst="rect">
            <a:avLst/>
          </a:prstGeom>
        </p:spPr>
        <p:txBody>
          <a:bodyPr lIns="0" tIns="0" rIns="0" bIns="0" anchor="ctr">
            <a:noAutofit/>
          </a:bodyPr>
          <a:lstStyle>
            <a:lvl1pPr marL="0" indent="0" algn="r">
              <a:buNone/>
              <a:defRPr sz="2800" b="0" i="0">
                <a:solidFill>
                  <a:schemeClr val="bg1"/>
                </a:solidFill>
                <a:latin typeface="Calibri" panose="020F0502020204030204" pitchFamily="34" charset="0"/>
                <a:cs typeface="Calibri" panose="020F050202020403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Callout text should be no more than a sentence, a single concept or a summary statement.</a:t>
            </a:r>
          </a:p>
        </p:txBody>
      </p:sp>
      <p:sp>
        <p:nvSpPr>
          <p:cNvPr id="12" name="Text Placeholder 2">
            <a:extLst>
              <a:ext uri="{FF2B5EF4-FFF2-40B4-BE49-F238E27FC236}">
                <a16:creationId xmlns:a16="http://schemas.microsoft.com/office/drawing/2014/main" id="{BC04F1F5-6876-FF4E-B9AD-855C5583F6AF}"/>
              </a:ext>
            </a:extLst>
          </p:cNvPr>
          <p:cNvSpPr>
            <a:spLocks noGrp="1"/>
          </p:cNvSpPr>
          <p:nvPr>
            <p:ph idx="1" hasCustomPrompt="1"/>
          </p:nvPr>
        </p:nvSpPr>
        <p:spPr>
          <a:xfrm>
            <a:off x="647700" y="1371600"/>
            <a:ext cx="5372100" cy="4838699"/>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10" name="Date Placeholder 1">
            <a:extLst>
              <a:ext uri="{FF2B5EF4-FFF2-40B4-BE49-F238E27FC236}">
                <a16:creationId xmlns:a16="http://schemas.microsoft.com/office/drawing/2014/main" id="{3E944AFD-A7FA-9F48-8F3B-A585894EAB62}"/>
              </a:ext>
            </a:extLst>
          </p:cNvPr>
          <p:cNvSpPr>
            <a:spLocks noGrp="1"/>
          </p:cNvSpPr>
          <p:nvPr>
            <p:ph type="dt" sz="half" idx="36"/>
          </p:nvPr>
        </p:nvSpPr>
        <p:spPr>
          <a:xfrm>
            <a:off x="1922563" y="6520974"/>
            <a:ext cx="2553653" cy="187368"/>
          </a:xfrm>
          <a:prstGeom prst="rect">
            <a:avLst/>
          </a:prstGeom>
        </p:spPr>
        <p:txBody>
          <a:bodyPr lIns="0" tIns="0" rIns="0" bIns="0" anchor="ctr"/>
          <a:lstStyle>
            <a:lvl1pPr>
              <a:defRPr>
                <a:solidFill>
                  <a:schemeClr val="tx1"/>
                </a:solidFill>
              </a:defRPr>
            </a:lvl1pPr>
          </a:lstStyle>
          <a:p>
            <a:r>
              <a:rPr lang="en-US" sz="900" b="1"/>
              <a:t>PowerPoint Template Version r5v2</a:t>
            </a:r>
            <a:endParaRPr lang="en-US" sz="900" b="1" dirty="0"/>
          </a:p>
        </p:txBody>
      </p:sp>
      <p:sp>
        <p:nvSpPr>
          <p:cNvPr id="14" name="object 24">
            <a:extLst>
              <a:ext uri="{FF2B5EF4-FFF2-40B4-BE49-F238E27FC236}">
                <a16:creationId xmlns:a16="http://schemas.microsoft.com/office/drawing/2014/main" id="{CB256A0E-6687-A645-BA5A-32DA11892E09}"/>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41612222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Web Page Call-out Slide">
    <p:spTree>
      <p:nvGrpSpPr>
        <p:cNvPr id="1" name=""/>
        <p:cNvGrpSpPr/>
        <p:nvPr/>
      </p:nvGrpSpPr>
      <p:grpSpPr>
        <a:xfrm>
          <a:off x="0" y="0"/>
          <a:ext cx="0" cy="0"/>
          <a:chOff x="0" y="0"/>
          <a:chExt cx="0" cy="0"/>
        </a:xfrm>
      </p:grpSpPr>
      <p:sp>
        <p:nvSpPr>
          <p:cNvPr id="6" name="Diagonal Stripe 5">
            <a:extLst>
              <a:ext uri="{FF2B5EF4-FFF2-40B4-BE49-F238E27FC236}">
                <a16:creationId xmlns:a16="http://schemas.microsoft.com/office/drawing/2014/main" id="{39FAD2E6-FAF5-DE44-A077-28D12DBE9BC6}"/>
              </a:ext>
            </a:extLst>
          </p:cNvPr>
          <p:cNvSpPr/>
          <p:nvPr userDrawn="1"/>
        </p:nvSpPr>
        <p:spPr>
          <a:xfrm rot="10800000">
            <a:off x="5869138" y="0"/>
            <a:ext cx="6323383" cy="6867330"/>
          </a:xfrm>
          <a:prstGeom prst="diagStripe">
            <a:avLst>
              <a:gd name="adj" fmla="val 1079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8">
            <a:extLst>
              <a:ext uri="{FF2B5EF4-FFF2-40B4-BE49-F238E27FC236}">
                <a16:creationId xmlns:a16="http://schemas.microsoft.com/office/drawing/2014/main" id="{6339C221-F46B-D843-866F-90E3589157D4}"/>
              </a:ext>
            </a:extLst>
          </p:cNvPr>
          <p:cNvPicPr>
            <a:picLocks noChangeAspect="1"/>
          </p:cNvPicPr>
          <p:nvPr userDrawn="1"/>
        </p:nvPicPr>
        <p:blipFill>
          <a:blip r:embed="rId2"/>
          <a:stretch>
            <a:fillRect/>
          </a:stretch>
        </p:blipFill>
        <p:spPr>
          <a:xfrm>
            <a:off x="5626227" y="1812214"/>
            <a:ext cx="5879973" cy="3420797"/>
          </a:xfrm>
          <a:prstGeom prst="rect">
            <a:avLst/>
          </a:prstGeom>
          <a:effectLst>
            <a:outerShdw blurRad="50800" dist="38100" dir="2700000" algn="tl" rotWithShape="0">
              <a:prstClr val="black">
                <a:alpha val="40000"/>
              </a:prstClr>
            </a:outerShdw>
          </a:effectLst>
        </p:spPr>
      </p:pic>
      <p:sp>
        <p:nvSpPr>
          <p:cNvPr id="10" name="Picture Placeholder 2">
            <a:extLst>
              <a:ext uri="{FF2B5EF4-FFF2-40B4-BE49-F238E27FC236}">
                <a16:creationId xmlns:a16="http://schemas.microsoft.com/office/drawing/2014/main" id="{BAB750E2-CBBE-434F-AC9D-4D13697BBB6F}"/>
              </a:ext>
            </a:extLst>
          </p:cNvPr>
          <p:cNvSpPr>
            <a:spLocks noGrp="1" noChangeAspect="1"/>
          </p:cNvSpPr>
          <p:nvPr>
            <p:ph type="pic" sz="quarter" idx="13"/>
          </p:nvPr>
        </p:nvSpPr>
        <p:spPr>
          <a:xfrm>
            <a:off x="5634541" y="1911242"/>
            <a:ext cx="5873654" cy="3324836"/>
          </a:xfrm>
          <a:prstGeom prst="rect">
            <a:avLst/>
          </a:prstGeom>
          <a:solidFill>
            <a:schemeClr val="bg1"/>
          </a:solidFill>
        </p:spPr>
        <p:txBody>
          <a:bodyPr/>
          <a:lstStyle>
            <a:lvl1pPr marL="0" indent="0">
              <a:buNone/>
              <a:defRPr/>
            </a:lvl1pPr>
          </a:lstStyle>
          <a:p>
            <a:endParaRPr lang="en-US" dirty="0"/>
          </a:p>
        </p:txBody>
      </p:sp>
      <p:sp>
        <p:nvSpPr>
          <p:cNvPr id="4" name="Slide Number Placeholder 3">
            <a:extLst>
              <a:ext uri="{FF2B5EF4-FFF2-40B4-BE49-F238E27FC236}">
                <a16:creationId xmlns:a16="http://schemas.microsoft.com/office/drawing/2014/main" id="{F6038E5F-5D88-DF44-AC3A-0B52465F487E}"/>
              </a:ext>
            </a:extLst>
          </p:cNvPr>
          <p:cNvSpPr>
            <a:spLocks noGrp="1"/>
          </p:cNvSpPr>
          <p:nvPr>
            <p:ph type="sldNum" sz="quarter" idx="11"/>
          </p:nvPr>
        </p:nvSpPr>
        <p:spPr/>
        <p:txBody>
          <a:bodyPr/>
          <a:lstStyle/>
          <a:p>
            <a:fld id="{28EF50A0-70BA-3541-B2E3-D966031D5400}" type="slidenum">
              <a:rPr lang="en-US" smtClean="0"/>
              <a:pPr/>
              <a:t>‹#›</a:t>
            </a:fld>
            <a:endParaRPr lang="en-US" dirty="0"/>
          </a:p>
        </p:txBody>
      </p:sp>
      <p:sp>
        <p:nvSpPr>
          <p:cNvPr id="13" name="Text Placeholder 2">
            <a:extLst>
              <a:ext uri="{FF2B5EF4-FFF2-40B4-BE49-F238E27FC236}">
                <a16:creationId xmlns:a16="http://schemas.microsoft.com/office/drawing/2014/main" id="{B4D5B4C7-CD29-E048-808D-EA9925E2E131}"/>
              </a:ext>
            </a:extLst>
          </p:cNvPr>
          <p:cNvSpPr>
            <a:spLocks noGrp="1"/>
          </p:cNvSpPr>
          <p:nvPr>
            <p:ph idx="1" hasCustomPrompt="1"/>
          </p:nvPr>
        </p:nvSpPr>
        <p:spPr>
          <a:xfrm>
            <a:off x="647700" y="1900518"/>
            <a:ext cx="4457700" cy="3971223"/>
          </a:xfrm>
          <a:prstGeom prst="rect">
            <a:avLst/>
          </a:prstGeom>
          <a:noFill/>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12" name="Footer Placeholder 10">
            <a:extLst>
              <a:ext uri="{FF2B5EF4-FFF2-40B4-BE49-F238E27FC236}">
                <a16:creationId xmlns:a16="http://schemas.microsoft.com/office/drawing/2014/main" id="{C77A7F27-DA37-CE42-BF6D-0CDF09CC0FBF}"/>
              </a:ext>
            </a:extLst>
          </p:cNvPr>
          <p:cNvSpPr>
            <a:spLocks noGrp="1"/>
          </p:cNvSpPr>
          <p:nvPr>
            <p:ph type="ftr" sz="quarter" idx="34"/>
          </p:nvPr>
        </p:nvSpPr>
        <p:spPr>
          <a:xfrm>
            <a:off x="6656602" y="6524741"/>
            <a:ext cx="2349500" cy="187367"/>
          </a:xfrm>
        </p:spPr>
        <p:txBody>
          <a:bodyPr/>
          <a:lstStyle>
            <a:lvl1pPr>
              <a:defRPr>
                <a:solidFill>
                  <a:schemeClr val="bg1"/>
                </a:solidFill>
              </a:defRPr>
            </a:lvl1pPr>
          </a:lstStyle>
          <a:p>
            <a:endParaRPr lang="en-US" dirty="0"/>
          </a:p>
        </p:txBody>
      </p:sp>
      <p:sp>
        <p:nvSpPr>
          <p:cNvPr id="14" name="Date Placeholder 1">
            <a:extLst>
              <a:ext uri="{FF2B5EF4-FFF2-40B4-BE49-F238E27FC236}">
                <a16:creationId xmlns:a16="http://schemas.microsoft.com/office/drawing/2014/main" id="{E9307241-4DAD-4540-AC82-CE353275A596}"/>
              </a:ext>
            </a:extLst>
          </p:cNvPr>
          <p:cNvSpPr>
            <a:spLocks noGrp="1"/>
          </p:cNvSpPr>
          <p:nvPr>
            <p:ph type="dt" sz="half" idx="36"/>
          </p:nvPr>
        </p:nvSpPr>
        <p:spPr>
          <a:xfrm>
            <a:off x="1922563" y="6520974"/>
            <a:ext cx="2553653" cy="187368"/>
          </a:xfrm>
          <a:prstGeom prst="rect">
            <a:avLst/>
          </a:prstGeom>
        </p:spPr>
        <p:txBody>
          <a:bodyPr lIns="0" tIns="0" rIns="0" bIns="0" anchor="ctr"/>
          <a:lstStyle>
            <a:lvl1pPr>
              <a:defRPr>
                <a:solidFill>
                  <a:schemeClr val="tx1"/>
                </a:solidFill>
              </a:defRPr>
            </a:lvl1pPr>
          </a:lstStyle>
          <a:p>
            <a:r>
              <a:rPr lang="en-US" sz="900" b="1"/>
              <a:t>PowerPoint Template Version r5v2</a:t>
            </a:r>
            <a:endParaRPr lang="en-US" sz="900" b="1" dirty="0"/>
          </a:p>
        </p:txBody>
      </p:sp>
      <p:sp>
        <p:nvSpPr>
          <p:cNvPr id="15" name="Title Placeholder 42">
            <a:extLst>
              <a:ext uri="{FF2B5EF4-FFF2-40B4-BE49-F238E27FC236}">
                <a16:creationId xmlns:a16="http://schemas.microsoft.com/office/drawing/2014/main" id="{7E7461D4-DDDE-DE45-824E-76E0E8C0F76E}"/>
              </a:ext>
            </a:extLst>
          </p:cNvPr>
          <p:cNvSpPr>
            <a:spLocks noGrp="1"/>
          </p:cNvSpPr>
          <p:nvPr>
            <p:ph type="title" hasCustomPrompt="1"/>
          </p:nvPr>
        </p:nvSpPr>
        <p:spPr>
          <a:xfrm>
            <a:off x="647699" y="638464"/>
            <a:ext cx="6286501" cy="381000"/>
          </a:xfrm>
          <a:prstGeom prst="rect">
            <a:avLst/>
          </a:prstGeom>
          <a:noFill/>
        </p:spPr>
        <p:txBody>
          <a:bodyPr vert="horz" lIns="0" tIns="0" rIns="0" bIns="0" rtlCol="0" anchor="t">
            <a:noAutofit/>
          </a:bodyPr>
          <a:lstStyle>
            <a:lvl1pPr>
              <a:defRPr/>
            </a:lvl1pPr>
          </a:lstStyle>
          <a:p>
            <a:r>
              <a:rPr lang="en-US" dirty="0"/>
              <a:t>Master Slide with Web Image</a:t>
            </a:r>
          </a:p>
        </p:txBody>
      </p:sp>
      <p:sp>
        <p:nvSpPr>
          <p:cNvPr id="16" name="object 24">
            <a:extLst>
              <a:ext uri="{FF2B5EF4-FFF2-40B4-BE49-F238E27FC236}">
                <a16:creationId xmlns:a16="http://schemas.microsoft.com/office/drawing/2014/main" id="{36DB6B9F-B4DD-0042-B190-E12A071C6F31}"/>
              </a:ext>
            </a:extLst>
          </p:cNvPr>
          <p:cNvSpPr/>
          <p:nvPr userDrawn="1"/>
        </p:nvSpPr>
        <p:spPr>
          <a:xfrm>
            <a:off x="9255717" y="6448684"/>
            <a:ext cx="1336083" cy="323332"/>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189484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reak Slide">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88411FD-C5CF-744F-84D4-C8839A335D12}"/>
              </a:ext>
            </a:extLst>
          </p:cNvPr>
          <p:cNvSpPr>
            <a:spLocks noGrp="1" noChangeAspect="1"/>
          </p:cNvSpPr>
          <p:nvPr>
            <p:ph type="pic" sz="quarter" idx="10" hasCustomPrompt="1"/>
          </p:nvPr>
        </p:nvSpPr>
        <p:spPr>
          <a:xfrm>
            <a:off x="0" y="0"/>
            <a:ext cx="12192000" cy="6858000"/>
          </a:xfrm>
          <a:solidFill>
            <a:schemeClr val="bg1">
              <a:lumMod val="95000"/>
            </a:schemeClr>
          </a:solidFill>
        </p:spPr>
        <p:txBody>
          <a:bodyPr>
            <a:noAutofit/>
          </a:bodyPr>
          <a:lstStyle>
            <a:lvl1pPr>
              <a:defRPr>
                <a:solidFill>
                  <a:schemeClr val="tx1"/>
                </a:solidFill>
              </a:defRPr>
            </a:lvl1pPr>
          </a:lstStyle>
          <a:p>
            <a:r>
              <a:rPr lang="en-US" dirty="0"/>
              <a:t>Insert Picture</a:t>
            </a:r>
          </a:p>
        </p:txBody>
      </p:sp>
      <p:sp>
        <p:nvSpPr>
          <p:cNvPr id="5" name="Title Placeholder 7">
            <a:extLst>
              <a:ext uri="{FF2B5EF4-FFF2-40B4-BE49-F238E27FC236}">
                <a16:creationId xmlns:a16="http://schemas.microsoft.com/office/drawing/2014/main" id="{10BE4E4C-5F15-174D-8F6C-59707B2B0D48}"/>
              </a:ext>
            </a:extLst>
          </p:cNvPr>
          <p:cNvSpPr>
            <a:spLocks noGrp="1"/>
          </p:cNvSpPr>
          <p:nvPr>
            <p:ph type="title" hasCustomPrompt="1"/>
          </p:nvPr>
        </p:nvSpPr>
        <p:spPr>
          <a:xfrm>
            <a:off x="2476500" y="1939223"/>
            <a:ext cx="7200900" cy="1661055"/>
          </a:xfrm>
          <a:prstGeom prst="rect">
            <a:avLst/>
          </a:prstGeom>
        </p:spPr>
        <p:txBody>
          <a:bodyPr vert="horz" lIns="0" tIns="0" rIns="0" bIns="0" rtlCol="0" anchor="b">
            <a:noAutofit/>
          </a:bodyPr>
          <a:lstStyle>
            <a:lvl1pPr algn="ctr">
              <a:defRPr sz="4800">
                <a:solidFill>
                  <a:schemeClr val="bg1"/>
                </a:solidFill>
              </a:defRPr>
            </a:lvl1pPr>
          </a:lstStyle>
          <a:p>
            <a:r>
              <a:rPr lang="en-US" dirty="0"/>
              <a:t>BREAK</a:t>
            </a:r>
          </a:p>
        </p:txBody>
      </p:sp>
      <p:sp>
        <p:nvSpPr>
          <p:cNvPr id="6" name="Text Placeholder 24">
            <a:extLst>
              <a:ext uri="{FF2B5EF4-FFF2-40B4-BE49-F238E27FC236}">
                <a16:creationId xmlns:a16="http://schemas.microsoft.com/office/drawing/2014/main" id="{7D6D4A69-DD06-3C4F-BD08-5FD7C6A9C49C}"/>
              </a:ext>
            </a:extLst>
          </p:cNvPr>
          <p:cNvSpPr>
            <a:spLocks noGrp="1"/>
          </p:cNvSpPr>
          <p:nvPr>
            <p:ph type="body" sz="quarter" idx="11" hasCustomPrompt="1"/>
          </p:nvPr>
        </p:nvSpPr>
        <p:spPr>
          <a:xfrm>
            <a:off x="2476499" y="3854093"/>
            <a:ext cx="7200899" cy="278615"/>
          </a:xfrm>
          <a:prstGeom prst="rect">
            <a:avLst/>
          </a:prstGeom>
        </p:spPr>
        <p:txBody>
          <a:bodyPr lIns="0" tIns="0" rIns="0" bIns="0">
            <a:noAutofit/>
          </a:bodyPr>
          <a:lstStyle>
            <a:lvl1pPr marL="0" indent="0" algn="ctr">
              <a:buNone/>
              <a:defRPr sz="2400" b="0" i="0" kern="1000" cap="none" spc="50" baseline="0">
                <a:solidFill>
                  <a:schemeClr val="accent2"/>
                </a:solidFill>
                <a:latin typeface="+mj-lt"/>
                <a:cs typeface="Calibri" panose="020F0502020204030204" pitchFamily="34" charset="0"/>
              </a:defRPr>
            </a:lvl1pPr>
          </a:lstStyle>
          <a:p>
            <a:pPr lvl="0"/>
            <a:r>
              <a:rPr lang="en-US"/>
              <a:t>SLIDE SECTION </a:t>
            </a:r>
            <a:r>
              <a:rPr lang="en-US" dirty="0"/>
              <a:t>SUBTITLE</a:t>
            </a:r>
          </a:p>
        </p:txBody>
      </p:sp>
      <p:sp>
        <p:nvSpPr>
          <p:cNvPr id="7" name="Footer Placeholder 4">
            <a:extLst>
              <a:ext uri="{FF2B5EF4-FFF2-40B4-BE49-F238E27FC236}">
                <a16:creationId xmlns:a16="http://schemas.microsoft.com/office/drawing/2014/main" id="{180948A9-BB00-E641-A366-64CC0B40F278}"/>
              </a:ext>
            </a:extLst>
          </p:cNvPr>
          <p:cNvSpPr>
            <a:spLocks noGrp="1"/>
          </p:cNvSpPr>
          <p:nvPr>
            <p:ph type="ftr" sz="quarter" idx="3"/>
          </p:nvPr>
        </p:nvSpPr>
        <p:spPr>
          <a:xfrm>
            <a:off x="4305300" y="6524741"/>
            <a:ext cx="3543300"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8" name="Date Placeholder 5">
            <a:extLst>
              <a:ext uri="{FF2B5EF4-FFF2-40B4-BE49-F238E27FC236}">
                <a16:creationId xmlns:a16="http://schemas.microsoft.com/office/drawing/2014/main" id="{07074FB1-8FA2-E142-AE5C-9D3149D05B2A}"/>
              </a:ext>
            </a:extLst>
          </p:cNvPr>
          <p:cNvSpPr>
            <a:spLocks noGrp="1"/>
          </p:cNvSpPr>
          <p:nvPr>
            <p:ph type="dt" sz="half" idx="14"/>
          </p:nvPr>
        </p:nvSpPr>
        <p:spPr>
          <a:xfrm>
            <a:off x="1922563" y="6520974"/>
            <a:ext cx="2835554" cy="187368"/>
          </a:xfrm>
          <a:prstGeom prst="rect">
            <a:avLst/>
          </a:prstGeom>
        </p:spPr>
        <p:txBody>
          <a:bodyPr/>
          <a:lstStyle/>
          <a:p>
            <a:r>
              <a:rPr lang="en-US" sz="900" b="1">
                <a:solidFill>
                  <a:srgbClr val="FFFFFF"/>
                </a:solidFill>
              </a:rPr>
              <a:t>PowerPoint Template Version r5v2</a:t>
            </a:r>
            <a:endParaRPr lang="en-US" sz="900" b="1" dirty="0">
              <a:solidFill>
                <a:srgbClr val="FFFFFF"/>
              </a:solidFill>
            </a:endParaRPr>
          </a:p>
        </p:txBody>
      </p:sp>
      <p:sp>
        <p:nvSpPr>
          <p:cNvPr id="9" name="object 24">
            <a:extLst>
              <a:ext uri="{FF2B5EF4-FFF2-40B4-BE49-F238E27FC236}">
                <a16:creationId xmlns:a16="http://schemas.microsoft.com/office/drawing/2014/main" id="{3705628A-E918-E741-8121-8995B9F53E92}"/>
              </a:ext>
            </a:extLst>
          </p:cNvPr>
          <p:cNvSpPr/>
          <p:nvPr userDrawn="1"/>
        </p:nvSpPr>
        <p:spPr>
          <a:xfrm>
            <a:off x="9255717" y="6448684"/>
            <a:ext cx="1336083" cy="323332"/>
          </a:xfrm>
          <a:prstGeom prst="rect">
            <a:avLst/>
          </a:prstGeom>
          <a:blipFill>
            <a:blip r:embed="rId2" cstate="print"/>
            <a:stretch>
              <a:fillRect/>
            </a:stretch>
          </a:blipFill>
        </p:spPr>
        <p:txBody>
          <a:bodyPr wrap="square" lIns="0" tIns="0" rIns="0" bIns="0" rtlCol="0"/>
          <a:lstStyle/>
          <a:p>
            <a:endParaRPr>
              <a:solidFill>
                <a:schemeClr val="bg1"/>
              </a:solidFill>
            </a:endParaRPr>
          </a:p>
        </p:txBody>
      </p:sp>
      <p:pic>
        <p:nvPicPr>
          <p:cNvPr id="10" name="Picture 9">
            <a:extLst>
              <a:ext uri="{FF2B5EF4-FFF2-40B4-BE49-F238E27FC236}">
                <a16:creationId xmlns:a16="http://schemas.microsoft.com/office/drawing/2014/main" id="{89323144-8889-1448-AC29-FC807088FD6F}"/>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
        <p:nvSpPr>
          <p:cNvPr id="11" name="Slide Number Placeholder 5">
            <a:extLst>
              <a:ext uri="{FF2B5EF4-FFF2-40B4-BE49-F238E27FC236}">
                <a16:creationId xmlns:a16="http://schemas.microsoft.com/office/drawing/2014/main" id="{76322A2A-4D7C-614F-913E-8EF95D355C6A}"/>
              </a:ext>
            </a:extLst>
          </p:cNvPr>
          <p:cNvSpPr>
            <a:spLocks noGrp="1"/>
          </p:cNvSpPr>
          <p:nvPr>
            <p:ph type="sldNum" sz="quarter" idx="4"/>
          </p:nvPr>
        </p:nvSpPr>
        <p:spPr>
          <a:xfrm>
            <a:off x="10706100" y="6524741"/>
            <a:ext cx="800100" cy="187367"/>
          </a:xfrm>
          <a:prstGeom prst="rect">
            <a:avLst/>
          </a:prstGeom>
        </p:spPr>
        <p:txBody>
          <a:bodyPr vert="horz" lIns="91440" tIns="45720" rIns="91440" bIns="45720" rtlCol="0" anchor="ctr"/>
          <a:lstStyle>
            <a:lvl1pPr algn="r">
              <a:defRPr sz="900" b="1">
                <a:solidFill>
                  <a:schemeClr val="bg1"/>
                </a:solidFill>
              </a:defRPr>
            </a:lvl1pPr>
          </a:lstStyle>
          <a:p>
            <a:fld id="{28EF50A0-70BA-3541-B2E3-D966031D5400}" type="slidenum">
              <a:rPr lang="en-US" smtClean="0"/>
              <a:pPr/>
              <a:t>‹#›</a:t>
            </a:fld>
            <a:endParaRPr lang="en-US" dirty="0"/>
          </a:p>
        </p:txBody>
      </p:sp>
    </p:spTree>
    <p:extLst>
      <p:ext uri="{BB962C8B-B14F-4D97-AF65-F5344CB8AC3E}">
        <p14:creationId xmlns:p14="http://schemas.microsoft.com/office/powerpoint/2010/main" val="1307308091"/>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Slide">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9FE0E54-999A-4F46-8BF2-90C9AA5421AA}"/>
              </a:ext>
            </a:extLst>
          </p:cNvPr>
          <p:cNvPicPr>
            <a:picLocks noChangeAspect="1"/>
          </p:cNvPicPr>
          <p:nvPr userDrawn="1"/>
        </p:nvPicPr>
        <p:blipFill rotWithShape="1">
          <a:blip r:embed="rId2" cstate="hqprint">
            <a:alphaModFix amt="5000"/>
            <a:extLst>
              <a:ext uri="{28A0092B-C50C-407E-A947-70E740481C1C}">
                <a14:useLocalDpi xmlns:a14="http://schemas.microsoft.com/office/drawing/2010/main"/>
              </a:ext>
            </a:extLst>
          </a:blip>
          <a:srcRect t="-2"/>
          <a:stretch/>
        </p:blipFill>
        <p:spPr>
          <a:xfrm>
            <a:off x="5219700" y="1720444"/>
            <a:ext cx="6981444" cy="5137555"/>
          </a:xfrm>
          <a:prstGeom prst="rect">
            <a:avLst/>
          </a:prstGeom>
        </p:spPr>
      </p:pic>
      <p:sp>
        <p:nvSpPr>
          <p:cNvPr id="9" name="Text Placeholder 2">
            <a:extLst>
              <a:ext uri="{FF2B5EF4-FFF2-40B4-BE49-F238E27FC236}">
                <a16:creationId xmlns:a16="http://schemas.microsoft.com/office/drawing/2014/main" id="{9471A260-E1C8-B546-A4F0-2E4D4A70AAA6}"/>
              </a:ext>
            </a:extLst>
          </p:cNvPr>
          <p:cNvSpPr>
            <a:spLocks noGrp="1"/>
          </p:cNvSpPr>
          <p:nvPr>
            <p:ph type="body" idx="1" hasCustomPrompt="1"/>
          </p:nvPr>
        </p:nvSpPr>
        <p:spPr>
          <a:xfrm>
            <a:off x="3390900" y="882245"/>
            <a:ext cx="8115300" cy="5328055"/>
          </a:xfrm>
          <a:prstGeom prst="rect">
            <a:avLst/>
          </a:prstGeom>
        </p:spPr>
        <p:txBody>
          <a:bodyPr lIns="0" tIns="0" rIns="0" bIns="0">
            <a:normAutofit/>
          </a:bodyPr>
          <a:lstStyle>
            <a:lvl1pPr marL="514350" indent="-514350">
              <a:buClr>
                <a:schemeClr val="accent2"/>
              </a:buClr>
              <a:buFont typeface="+mj-lt"/>
              <a:buAutoNum type="arabicPeriod"/>
              <a:defRPr sz="4800">
                <a:solidFill>
                  <a:schemeClr val="tx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First Section</a:t>
            </a:r>
          </a:p>
          <a:p>
            <a:pPr lvl="0"/>
            <a:r>
              <a:rPr lang="en-US" dirty="0"/>
              <a:t>Second Section</a:t>
            </a:r>
          </a:p>
          <a:p>
            <a:pPr lvl="0"/>
            <a:r>
              <a:rPr lang="en-US" dirty="0"/>
              <a:t>Third Section</a:t>
            </a:r>
          </a:p>
          <a:p>
            <a:pPr lvl="0"/>
            <a:r>
              <a:rPr lang="en-US" dirty="0"/>
              <a:t>Fourth Section</a:t>
            </a:r>
          </a:p>
          <a:p>
            <a:pPr lvl="0"/>
            <a:r>
              <a:rPr lang="en-US" dirty="0"/>
              <a:t>Etc.</a:t>
            </a:r>
          </a:p>
        </p:txBody>
      </p:sp>
      <p:sp>
        <p:nvSpPr>
          <p:cNvPr id="10" name="Footer Placeholder 4">
            <a:extLst>
              <a:ext uri="{FF2B5EF4-FFF2-40B4-BE49-F238E27FC236}">
                <a16:creationId xmlns:a16="http://schemas.microsoft.com/office/drawing/2014/main" id="{5FEACC37-2429-B443-A83E-0BED77858126}"/>
              </a:ext>
            </a:extLst>
          </p:cNvPr>
          <p:cNvSpPr>
            <a:spLocks noGrp="1"/>
          </p:cNvSpPr>
          <p:nvPr>
            <p:ph type="ftr" sz="quarter" idx="3"/>
          </p:nvPr>
        </p:nvSpPr>
        <p:spPr>
          <a:xfrm>
            <a:off x="4305300" y="6524741"/>
            <a:ext cx="3543300" cy="187367"/>
          </a:xfrm>
          <a:prstGeom prst="rect">
            <a:avLst/>
          </a:prstGeom>
        </p:spPr>
        <p:txBody>
          <a:bodyPr vert="horz" lIns="91440" tIns="45720" rIns="91440" bIns="45720" rtlCol="0" anchor="ctr"/>
          <a:lstStyle>
            <a:lvl1pPr algn="ctr">
              <a:defRPr sz="900">
                <a:solidFill>
                  <a:schemeClr val="tx1"/>
                </a:solidFill>
              </a:defRPr>
            </a:lvl1pPr>
          </a:lstStyle>
          <a:p>
            <a:endParaRPr lang="en-US" dirty="0"/>
          </a:p>
        </p:txBody>
      </p:sp>
      <p:sp>
        <p:nvSpPr>
          <p:cNvPr id="6" name="TextBox 5">
            <a:extLst>
              <a:ext uri="{FF2B5EF4-FFF2-40B4-BE49-F238E27FC236}">
                <a16:creationId xmlns:a16="http://schemas.microsoft.com/office/drawing/2014/main" id="{0E1B9604-74CA-2545-BD37-C037990D2878}"/>
              </a:ext>
            </a:extLst>
          </p:cNvPr>
          <p:cNvSpPr txBox="1"/>
          <p:nvPr userDrawn="1"/>
        </p:nvSpPr>
        <p:spPr>
          <a:xfrm>
            <a:off x="647700" y="803170"/>
            <a:ext cx="2206336" cy="498961"/>
          </a:xfrm>
          <a:prstGeom prst="rect">
            <a:avLst/>
          </a:prstGeom>
          <a:noFill/>
        </p:spPr>
        <p:txBody>
          <a:bodyPr wrap="none" lIns="0" tIns="0" rIns="0" bIns="0" rtlCol="0">
            <a:noAutofit/>
          </a:bodyPr>
          <a:lstStyle/>
          <a:p>
            <a:r>
              <a:rPr lang="en-US" sz="4800" dirty="0">
                <a:solidFill>
                  <a:schemeClr val="accent2"/>
                </a:solidFill>
                <a:latin typeface="+mj-lt"/>
              </a:rPr>
              <a:t>AGENDA</a:t>
            </a:r>
          </a:p>
        </p:txBody>
      </p:sp>
    </p:spTree>
    <p:extLst>
      <p:ext uri="{BB962C8B-B14F-4D97-AF65-F5344CB8AC3E}">
        <p14:creationId xmlns:p14="http://schemas.microsoft.com/office/powerpoint/2010/main" val="19425398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80F631C-EF05-0543-A446-FF708C63E196}"/>
              </a:ext>
            </a:extLst>
          </p:cNvPr>
          <p:cNvSpPr>
            <a:spLocks noGrp="1"/>
          </p:cNvSpPr>
          <p:nvPr>
            <p:ph type="sldNum" sz="quarter" idx="10"/>
          </p:nvPr>
        </p:nvSpPr>
        <p:spPr/>
        <p:txBody>
          <a:bodyPr/>
          <a:lstStyle/>
          <a:p>
            <a:fld id="{28EF50A0-70BA-3541-B2E3-D966031D5400}" type="slidenum">
              <a:rPr lang="en-US" smtClean="0"/>
              <a:pPr/>
              <a:t>‹#›</a:t>
            </a:fld>
            <a:endParaRPr lang="en-US" dirty="0"/>
          </a:p>
        </p:txBody>
      </p:sp>
      <p:sp>
        <p:nvSpPr>
          <p:cNvPr id="4" name="Footer Placeholder 3">
            <a:extLst>
              <a:ext uri="{FF2B5EF4-FFF2-40B4-BE49-F238E27FC236}">
                <a16:creationId xmlns:a16="http://schemas.microsoft.com/office/drawing/2014/main" id="{1340E4C4-DC56-8D40-882F-81C4901BB30A}"/>
              </a:ext>
            </a:extLst>
          </p:cNvPr>
          <p:cNvSpPr>
            <a:spLocks noGrp="1"/>
          </p:cNvSpPr>
          <p:nvPr>
            <p:ph type="ftr" sz="quarter" idx="11"/>
          </p:nvPr>
        </p:nvSpPr>
        <p:spPr/>
        <p:txBody>
          <a:bodyPr/>
          <a:lstStyle/>
          <a:p>
            <a:endParaRPr lang="en-US" dirty="0"/>
          </a:p>
        </p:txBody>
      </p:sp>
      <p:sp>
        <p:nvSpPr>
          <p:cNvPr id="5" name="Date Placeholder 4">
            <a:extLst>
              <a:ext uri="{FF2B5EF4-FFF2-40B4-BE49-F238E27FC236}">
                <a16:creationId xmlns:a16="http://schemas.microsoft.com/office/drawing/2014/main" id="{A79F291F-EF79-A841-863F-BDE2CC8C02FB}"/>
              </a:ext>
            </a:extLst>
          </p:cNvPr>
          <p:cNvSpPr>
            <a:spLocks noGrp="1"/>
          </p:cNvSpPr>
          <p:nvPr>
            <p:ph type="dt" sz="half" idx="12"/>
          </p:nvPr>
        </p:nvSpPr>
        <p:spPr/>
        <p:txBody>
          <a:bodyPr/>
          <a:lstStyle/>
          <a:p>
            <a:r>
              <a:rPr lang="en-US" sz="900" b="1">
                <a:solidFill>
                  <a:srgbClr val="FFFFFF"/>
                </a:solidFill>
              </a:rPr>
              <a:t>PowerPoint Template Version r5v2</a:t>
            </a:r>
            <a:endParaRPr lang="en-US" sz="900" b="1" dirty="0">
              <a:solidFill>
                <a:srgbClr val="FFFFFF"/>
              </a:solidFill>
            </a:endParaRPr>
          </a:p>
        </p:txBody>
      </p:sp>
      <p:sp>
        <p:nvSpPr>
          <p:cNvPr id="6" name="Title Placeholder 42">
            <a:extLst>
              <a:ext uri="{FF2B5EF4-FFF2-40B4-BE49-F238E27FC236}">
                <a16:creationId xmlns:a16="http://schemas.microsoft.com/office/drawing/2014/main" id="{43DCCD10-5322-2C4E-9DD6-43D2D2B0DF92}"/>
              </a:ext>
            </a:extLst>
          </p:cNvPr>
          <p:cNvSpPr>
            <a:spLocks noGrp="1"/>
          </p:cNvSpPr>
          <p:nvPr>
            <p:ph type="title" hasCustomPrompt="1"/>
          </p:nvPr>
        </p:nvSpPr>
        <p:spPr>
          <a:xfrm>
            <a:off x="2735262" y="2016125"/>
            <a:ext cx="6721475" cy="381000"/>
          </a:xfrm>
          <a:prstGeom prst="rect">
            <a:avLst/>
          </a:prstGeom>
          <a:noFill/>
        </p:spPr>
        <p:txBody>
          <a:bodyPr vert="horz" lIns="0" tIns="0" rIns="0" bIns="0" rtlCol="0" anchor="t">
            <a:noAutofit/>
          </a:bodyPr>
          <a:lstStyle>
            <a:lvl1pPr algn="ctr">
              <a:defRPr/>
            </a:lvl1pPr>
          </a:lstStyle>
          <a:p>
            <a:r>
              <a:rPr lang="en-US" dirty="0"/>
              <a:t>Blank Slide</a:t>
            </a:r>
          </a:p>
        </p:txBody>
      </p:sp>
      <p:pic>
        <p:nvPicPr>
          <p:cNvPr id="7" name="Picture 6">
            <a:extLst>
              <a:ext uri="{FF2B5EF4-FFF2-40B4-BE49-F238E27FC236}">
                <a16:creationId xmlns:a16="http://schemas.microsoft.com/office/drawing/2014/main" id="{81DE765B-3D71-034D-9E32-88DBA1D73454}"/>
              </a:ext>
            </a:extLst>
          </p:cNvPr>
          <p:cNvPicPr>
            <a:picLocks noChangeAspect="1"/>
          </p:cNvPicPr>
          <p:nvPr userDrawn="1"/>
        </p:nvPicPr>
        <p:blipFill>
          <a:blip r:embed="rId2">
            <a:alphaModFix amt="20000"/>
          </a:blip>
          <a:stretch>
            <a:fillRect/>
          </a:stretch>
        </p:blipFill>
        <p:spPr>
          <a:xfrm>
            <a:off x="3770333" y="4128306"/>
            <a:ext cx="9849633" cy="1944893"/>
          </a:xfrm>
          <a:prstGeom prst="rect">
            <a:avLst/>
          </a:prstGeom>
        </p:spPr>
      </p:pic>
      <p:pic>
        <p:nvPicPr>
          <p:cNvPr id="8" name="Picture 7">
            <a:extLst>
              <a:ext uri="{FF2B5EF4-FFF2-40B4-BE49-F238E27FC236}">
                <a16:creationId xmlns:a16="http://schemas.microsoft.com/office/drawing/2014/main" id="{0E3AC959-3816-BC4C-81EA-6362EA7626CB}"/>
              </a:ext>
            </a:extLst>
          </p:cNvPr>
          <p:cNvPicPr>
            <a:picLocks noChangeAspect="1"/>
          </p:cNvPicPr>
          <p:nvPr userDrawn="1"/>
        </p:nvPicPr>
        <p:blipFill>
          <a:blip r:embed="rId2">
            <a:alphaModFix amt="5000"/>
          </a:blip>
          <a:stretch>
            <a:fillRect/>
          </a:stretch>
        </p:blipFill>
        <p:spPr>
          <a:xfrm>
            <a:off x="-1177447" y="0"/>
            <a:ext cx="8617586" cy="1701615"/>
          </a:xfrm>
          <a:prstGeom prst="rect">
            <a:avLst/>
          </a:prstGeom>
        </p:spPr>
      </p:pic>
      <p:cxnSp>
        <p:nvCxnSpPr>
          <p:cNvPr id="9" name="Straight Connector 8">
            <a:extLst>
              <a:ext uri="{FF2B5EF4-FFF2-40B4-BE49-F238E27FC236}">
                <a16:creationId xmlns:a16="http://schemas.microsoft.com/office/drawing/2014/main" id="{F74DA0DF-09B5-9C43-B4B4-EDE612F5E916}"/>
              </a:ext>
            </a:extLst>
          </p:cNvPr>
          <p:cNvCxnSpPr/>
          <p:nvPr userDrawn="1"/>
        </p:nvCxnSpPr>
        <p:spPr>
          <a:xfrm>
            <a:off x="5273458" y="4178410"/>
            <a:ext cx="1590805" cy="0"/>
          </a:xfrm>
          <a:prstGeom prst="line">
            <a:avLst/>
          </a:prstGeom>
          <a:ln w="38100"/>
        </p:spPr>
        <p:style>
          <a:lnRef idx="1">
            <a:schemeClr val="accent2"/>
          </a:lnRef>
          <a:fillRef idx="0">
            <a:schemeClr val="accent2"/>
          </a:fillRef>
          <a:effectRef idx="0">
            <a:schemeClr val="accent2"/>
          </a:effectRef>
          <a:fontRef idx="minor">
            <a:schemeClr val="tx1"/>
          </a:fontRef>
        </p:style>
      </p:cxnSp>
      <p:sp>
        <p:nvSpPr>
          <p:cNvPr id="10" name="Text Placeholder 2">
            <a:extLst>
              <a:ext uri="{FF2B5EF4-FFF2-40B4-BE49-F238E27FC236}">
                <a16:creationId xmlns:a16="http://schemas.microsoft.com/office/drawing/2014/main" id="{6B478358-07AD-E44E-9C36-8197773A442F}"/>
              </a:ext>
            </a:extLst>
          </p:cNvPr>
          <p:cNvSpPr>
            <a:spLocks noGrp="1"/>
          </p:cNvSpPr>
          <p:nvPr>
            <p:ph idx="1" hasCustomPrompt="1"/>
          </p:nvPr>
        </p:nvSpPr>
        <p:spPr>
          <a:xfrm>
            <a:off x="2735260" y="2611120"/>
            <a:ext cx="6721475" cy="1320800"/>
          </a:xfrm>
          <a:prstGeom prst="rect">
            <a:avLst/>
          </a:prstGeom>
        </p:spPr>
        <p:txBody>
          <a:bodyPr vert="horz" lIns="0" tIns="0" rIns="0" bIns="0" rtlCol="0">
            <a:noAutofit/>
          </a:bodyPr>
          <a:lstStyle>
            <a:lvl1pPr algn="ctr">
              <a:defRPr b="0">
                <a:solidFill>
                  <a:schemeClr val="tx1"/>
                </a:solidFill>
              </a:defRPr>
            </a:lvl1pPr>
          </a:lstStyle>
          <a:p>
            <a:pPr lvl="0"/>
            <a:r>
              <a:rPr lang="en-US" b="0" dirty="0"/>
              <a:t>Place Text Here</a:t>
            </a:r>
            <a:endParaRPr lang="en-US" dirty="0"/>
          </a:p>
        </p:txBody>
      </p:sp>
    </p:spTree>
    <p:extLst>
      <p:ext uri="{BB962C8B-B14F-4D97-AF65-F5344CB8AC3E}">
        <p14:creationId xmlns:p14="http://schemas.microsoft.com/office/powerpoint/2010/main" val="234441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slideLayout" Target="../slideLayouts/slideLayout38.xml"/><Relationship Id="rId39" Type="http://schemas.openxmlformats.org/officeDocument/2006/relationships/slideLayout" Target="../slideLayouts/slideLayout51.xml"/><Relationship Id="rId21" Type="http://schemas.openxmlformats.org/officeDocument/2006/relationships/slideLayout" Target="../slideLayouts/slideLayout33.xml"/><Relationship Id="rId34" Type="http://schemas.openxmlformats.org/officeDocument/2006/relationships/slideLayout" Target="../slideLayouts/slideLayout46.xml"/><Relationship Id="rId42" Type="http://schemas.openxmlformats.org/officeDocument/2006/relationships/image" Target="../media/image6.png"/><Relationship Id="rId7" Type="http://schemas.openxmlformats.org/officeDocument/2006/relationships/slideLayout" Target="../slideLayouts/slideLayout1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29" Type="http://schemas.openxmlformats.org/officeDocument/2006/relationships/slideLayout" Target="../slideLayouts/slideLayout41.xml"/><Relationship Id="rId41" Type="http://schemas.openxmlformats.org/officeDocument/2006/relationships/theme" Target="../theme/theme3.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32" Type="http://schemas.openxmlformats.org/officeDocument/2006/relationships/slideLayout" Target="../slideLayouts/slideLayout44.xml"/><Relationship Id="rId37" Type="http://schemas.openxmlformats.org/officeDocument/2006/relationships/slideLayout" Target="../slideLayouts/slideLayout49.xml"/><Relationship Id="rId40" Type="http://schemas.openxmlformats.org/officeDocument/2006/relationships/slideLayout" Target="../slideLayouts/slideLayout52.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28" Type="http://schemas.openxmlformats.org/officeDocument/2006/relationships/slideLayout" Target="../slideLayouts/slideLayout40.xml"/><Relationship Id="rId36" Type="http://schemas.openxmlformats.org/officeDocument/2006/relationships/slideLayout" Target="../slideLayouts/slideLayout48.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31" Type="http://schemas.openxmlformats.org/officeDocument/2006/relationships/slideLayout" Target="../slideLayouts/slideLayout43.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slideLayout" Target="../slideLayouts/slideLayout39.xml"/><Relationship Id="rId30" Type="http://schemas.openxmlformats.org/officeDocument/2006/relationships/slideLayout" Target="../slideLayouts/slideLayout42.xml"/><Relationship Id="rId35" Type="http://schemas.openxmlformats.org/officeDocument/2006/relationships/slideLayout" Target="../slideLayouts/slideLayout47.xml"/><Relationship Id="rId43" Type="http://schemas.openxmlformats.org/officeDocument/2006/relationships/image" Target="../media/image7.png"/><Relationship Id="rId8" Type="http://schemas.openxmlformats.org/officeDocument/2006/relationships/slideLayout" Target="../slideLayouts/slideLayout20.xml"/><Relationship Id="rId3" Type="http://schemas.openxmlformats.org/officeDocument/2006/relationships/slideLayout" Target="../slideLayouts/slideLayout15.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33" Type="http://schemas.openxmlformats.org/officeDocument/2006/relationships/slideLayout" Target="../slideLayouts/slideLayout45.xml"/><Relationship Id="rId38" Type="http://schemas.openxmlformats.org/officeDocument/2006/relationships/slideLayout" Target="../slideLayouts/slideLayout50.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55.xml"/><Relationship Id="rId7" Type="http://schemas.openxmlformats.org/officeDocument/2006/relationships/image" Target="../media/image7.png"/><Relationship Id="rId2" Type="http://schemas.openxmlformats.org/officeDocument/2006/relationships/slideLayout" Target="../slideLayouts/slideLayout54.xml"/><Relationship Id="rId1" Type="http://schemas.openxmlformats.org/officeDocument/2006/relationships/slideLayout" Target="../slideLayouts/slideLayout53.xml"/><Relationship Id="rId6" Type="http://schemas.openxmlformats.org/officeDocument/2006/relationships/image" Target="../media/image13.png"/><Relationship Id="rId5" Type="http://schemas.openxmlformats.org/officeDocument/2006/relationships/theme" Target="../theme/theme4.xml"/><Relationship Id="rId4" Type="http://schemas.openxmlformats.org/officeDocument/2006/relationships/slideLayout" Target="../slideLayouts/slideLayout56.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59.xml"/><Relationship Id="rId7" Type="http://schemas.openxmlformats.org/officeDocument/2006/relationships/slideLayout" Target="../slideLayouts/slideLayout63.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5" Type="http://schemas.openxmlformats.org/officeDocument/2006/relationships/slideLayout" Target="../slideLayouts/slideLayout61.xml"/><Relationship Id="rId10" Type="http://schemas.openxmlformats.org/officeDocument/2006/relationships/image" Target="../media/image6.png"/><Relationship Id="rId4" Type="http://schemas.openxmlformats.org/officeDocument/2006/relationships/slideLayout" Target="../slideLayouts/slideLayout60.xml"/><Relationship Id="rId9" Type="http://schemas.openxmlformats.org/officeDocument/2006/relationships/image" Target="../media/image1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70B3C8B-A0F2-6447-BE67-2CFFCD4E272F}"/>
              </a:ext>
            </a:extLst>
          </p:cNvPr>
          <p:cNvSpPr>
            <a:spLocks noGrp="1"/>
          </p:cNvSpPr>
          <p:nvPr>
            <p:ph type="body" idx="1"/>
          </p:nvPr>
        </p:nvSpPr>
        <p:spPr>
          <a:xfrm>
            <a:off x="647700" y="1371600"/>
            <a:ext cx="10858500" cy="48387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3" name="Title Placeholder 42">
            <a:extLst>
              <a:ext uri="{FF2B5EF4-FFF2-40B4-BE49-F238E27FC236}">
                <a16:creationId xmlns:a16="http://schemas.microsoft.com/office/drawing/2014/main" id="{B32195F1-5976-F94E-B817-744919DCD538}"/>
              </a:ext>
            </a:extLst>
          </p:cNvPr>
          <p:cNvSpPr>
            <a:spLocks noGrp="1"/>
          </p:cNvSpPr>
          <p:nvPr>
            <p:ph type="title"/>
          </p:nvPr>
        </p:nvSpPr>
        <p:spPr>
          <a:xfrm>
            <a:off x="647699" y="647700"/>
            <a:ext cx="10858499" cy="381000"/>
          </a:xfrm>
          <a:prstGeom prst="rect">
            <a:avLst/>
          </a:prstGeom>
          <a:noFill/>
        </p:spPr>
        <p:txBody>
          <a:bodyPr vert="horz" lIns="0" tIns="0" rIns="0" bIns="0" rtlCol="0" anchor="t">
            <a:noAutofit/>
          </a:bodyPr>
          <a:lstStyle/>
          <a:p>
            <a:r>
              <a:rPr lang="en-US" dirty="0"/>
              <a:t>Click to edit Master title style</a:t>
            </a:r>
          </a:p>
        </p:txBody>
      </p:sp>
    </p:spTree>
    <p:extLst>
      <p:ext uri="{BB962C8B-B14F-4D97-AF65-F5344CB8AC3E}">
        <p14:creationId xmlns:p14="http://schemas.microsoft.com/office/powerpoint/2010/main" val="1179342010"/>
      </p:ext>
    </p:extLst>
  </p:cSld>
  <p:clrMap bg1="lt1" tx1="dk1" bg2="lt2" tx2="dk2" accent1="accent1" accent2="accent2" accent3="accent3" accent4="accent4" accent5="accent5" accent6="accent6" hlink="hlink" folHlink="folHlink"/>
  <p:sldLayoutIdLst>
    <p:sldLayoutId id="2147483655" r:id="rId1"/>
    <p:sldLayoutId id="2147483649" r:id="rId2"/>
    <p:sldLayoutId id="2147483672" r:id="rId3"/>
    <p:sldLayoutId id="2147483673" r:id="rId4"/>
    <p:sldLayoutId id="2147483674" r:id="rId5"/>
    <p:sldLayoutId id="2147483675" r:id="rId6"/>
    <p:sldLayoutId id="2147483716" r:id="rId7"/>
    <p:sldLayoutId id="2147483662" r:id="rId8"/>
    <p:sldLayoutId id="2147483750" r:id="rId9"/>
  </p:sldLayoutIdLst>
  <p:hf hdr="0"/>
  <p:txStyles>
    <p:titleStyle>
      <a:lvl1pPr algn="l" defTabSz="914400" rtl="0" eaLnBrk="1" latinLnBrk="0" hangingPunct="1">
        <a:lnSpc>
          <a:spcPct val="90000"/>
        </a:lnSpc>
        <a:spcBef>
          <a:spcPct val="0"/>
        </a:spcBef>
        <a:buNone/>
        <a:defRPr sz="32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08">
          <p15:clr>
            <a:srgbClr val="F26B43"/>
          </p15:clr>
        </p15:guide>
        <p15:guide id="2" pos="912">
          <p15:clr>
            <a:srgbClr val="A4A3A4"/>
          </p15:clr>
        </p15:guide>
        <p15:guide id="3" pos="984">
          <p15:clr>
            <a:srgbClr val="A4A3A4"/>
          </p15:clr>
        </p15:guide>
        <p15:guide id="4" pos="1488">
          <p15:clr>
            <a:srgbClr val="A4A3A4"/>
          </p15:clr>
        </p15:guide>
        <p15:guide id="5" pos="1560">
          <p15:clr>
            <a:srgbClr val="A4A3A4"/>
          </p15:clr>
        </p15:guide>
        <p15:guide id="6" pos="2064">
          <p15:clr>
            <a:srgbClr val="A4A3A4"/>
          </p15:clr>
        </p15:guide>
        <p15:guide id="7" pos="2136">
          <p15:clr>
            <a:srgbClr val="A4A3A4"/>
          </p15:clr>
        </p15:guide>
        <p15:guide id="8" pos="2640">
          <p15:clr>
            <a:srgbClr val="A4A3A4"/>
          </p15:clr>
        </p15:guide>
        <p15:guide id="9" pos="2712">
          <p15:clr>
            <a:srgbClr val="A4A3A4"/>
          </p15:clr>
        </p15:guide>
        <p15:guide id="10" pos="3216">
          <p15:clr>
            <a:srgbClr val="A4A3A4"/>
          </p15:clr>
        </p15:guide>
        <p15:guide id="11" pos="3288">
          <p15:clr>
            <a:srgbClr val="A4A3A4"/>
          </p15:clr>
        </p15:guide>
        <p15:guide id="12" pos="3792">
          <p15:clr>
            <a:srgbClr val="A4A3A4"/>
          </p15:clr>
        </p15:guide>
        <p15:guide id="13" pos="3864">
          <p15:clr>
            <a:srgbClr val="A4A3A4"/>
          </p15:clr>
        </p15:guide>
        <p15:guide id="14" pos="4368">
          <p15:clr>
            <a:srgbClr val="A4A3A4"/>
          </p15:clr>
        </p15:guide>
        <p15:guide id="15" pos="4440">
          <p15:clr>
            <a:srgbClr val="A4A3A4"/>
          </p15:clr>
        </p15:guide>
        <p15:guide id="16" pos="4944">
          <p15:clr>
            <a:srgbClr val="A4A3A4"/>
          </p15:clr>
        </p15:guide>
        <p15:guide id="17" pos="5016">
          <p15:clr>
            <a:srgbClr val="A4A3A4"/>
          </p15:clr>
        </p15:guide>
        <p15:guide id="18" pos="5520">
          <p15:clr>
            <a:srgbClr val="A4A3A4"/>
          </p15:clr>
        </p15:guide>
        <p15:guide id="19" pos="5592">
          <p15:clr>
            <a:srgbClr val="A4A3A4"/>
          </p15:clr>
        </p15:guide>
        <p15:guide id="20" pos="6096">
          <p15:clr>
            <a:srgbClr val="A4A3A4"/>
          </p15:clr>
        </p15:guide>
        <p15:guide id="21" pos="6168">
          <p15:clr>
            <a:srgbClr val="A4A3A4"/>
          </p15:clr>
        </p15:guide>
        <p15:guide id="22" pos="6672">
          <p15:clr>
            <a:srgbClr val="A4A3A4"/>
          </p15:clr>
        </p15:guide>
        <p15:guide id="23" pos="6744">
          <p15:clr>
            <a:srgbClr val="A4A3A4"/>
          </p15:clr>
        </p15:guide>
        <p15:guide id="24" pos="7248">
          <p15:clr>
            <a:srgbClr val="F26B43"/>
          </p15:clr>
        </p15:guide>
        <p15:guide id="25" orient="horz" pos="648">
          <p15:clr>
            <a:srgbClr val="F26B43"/>
          </p15:clr>
        </p15:guide>
        <p15:guide id="26" orient="horz" pos="408">
          <p15:clr>
            <a:srgbClr val="F26B43"/>
          </p15:clr>
        </p15:guide>
        <p15:guide id="27" orient="horz" pos="4008">
          <p15:clr>
            <a:srgbClr val="F26B43"/>
          </p15:clr>
        </p15:guide>
        <p15:guide id="28" orient="horz" pos="864">
          <p15:clr>
            <a:srgbClr val="F26B43"/>
          </p15:clr>
        </p15:guide>
        <p15:guide id="29" orient="horz" pos="3912">
          <p15:clr>
            <a:srgbClr val="F26B43"/>
          </p15:clr>
        </p15:guide>
        <p15:guide id="30" orient="horz" pos="2160" userDrawn="1">
          <p15:clr>
            <a:srgbClr val="F26B43"/>
          </p15:clr>
        </p15:guide>
        <p15:guide id="31"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70B3C8B-A0F2-6447-BE67-2CFFCD4E272F}"/>
              </a:ext>
            </a:extLst>
          </p:cNvPr>
          <p:cNvSpPr>
            <a:spLocks noGrp="1"/>
          </p:cNvSpPr>
          <p:nvPr>
            <p:ph type="body" idx="1"/>
          </p:nvPr>
        </p:nvSpPr>
        <p:spPr>
          <a:xfrm>
            <a:off x="647700" y="1371600"/>
            <a:ext cx="10858500" cy="48387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D2E50AB4-7A79-0C41-A370-51A48D260006}"/>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6" name="Slide Number Placeholder 5">
            <a:extLst>
              <a:ext uri="{FF2B5EF4-FFF2-40B4-BE49-F238E27FC236}">
                <a16:creationId xmlns:a16="http://schemas.microsoft.com/office/drawing/2014/main" id="{31980C06-C95A-044A-ACAF-1FB83FEA13AC}"/>
              </a:ext>
            </a:extLst>
          </p:cNvPr>
          <p:cNvSpPr>
            <a:spLocks noGrp="1"/>
          </p:cNvSpPr>
          <p:nvPr>
            <p:ph type="sldNum" sz="quarter" idx="4"/>
          </p:nvPr>
        </p:nvSpPr>
        <p:spPr>
          <a:xfrm>
            <a:off x="10706100" y="6524741"/>
            <a:ext cx="800100" cy="187367"/>
          </a:xfrm>
          <a:prstGeom prst="rect">
            <a:avLst/>
          </a:prstGeom>
        </p:spPr>
        <p:txBody>
          <a:bodyPr vert="horz" lIns="91440" tIns="45720" rIns="91440" bIns="45720" rtlCol="0" anchor="ctr"/>
          <a:lstStyle>
            <a:lvl1pPr algn="r">
              <a:defRPr sz="900" b="1">
                <a:solidFill>
                  <a:schemeClr val="bg1"/>
                </a:solidFill>
              </a:defRPr>
            </a:lvl1pPr>
          </a:lstStyle>
          <a:p>
            <a:fld id="{28EF50A0-70BA-3541-B2E3-D966031D5400}" type="slidenum">
              <a:rPr lang="en-US" smtClean="0"/>
              <a:pPr/>
              <a:t>‹#›</a:t>
            </a:fld>
            <a:endParaRPr lang="en-US" dirty="0"/>
          </a:p>
        </p:txBody>
      </p:sp>
      <p:sp>
        <p:nvSpPr>
          <p:cNvPr id="43" name="Title Placeholder 42">
            <a:extLst>
              <a:ext uri="{FF2B5EF4-FFF2-40B4-BE49-F238E27FC236}">
                <a16:creationId xmlns:a16="http://schemas.microsoft.com/office/drawing/2014/main" id="{B32195F1-5976-F94E-B817-744919DCD538}"/>
              </a:ext>
            </a:extLst>
          </p:cNvPr>
          <p:cNvSpPr>
            <a:spLocks noGrp="1"/>
          </p:cNvSpPr>
          <p:nvPr>
            <p:ph type="title"/>
          </p:nvPr>
        </p:nvSpPr>
        <p:spPr>
          <a:xfrm>
            <a:off x="647699" y="647700"/>
            <a:ext cx="10858499" cy="381000"/>
          </a:xfrm>
          <a:prstGeom prst="rect">
            <a:avLst/>
          </a:prstGeom>
          <a:noFill/>
        </p:spPr>
        <p:txBody>
          <a:bodyPr vert="horz" lIns="0" tIns="0" rIns="0" bIns="0" rtlCol="0" anchor="t">
            <a:noAutofit/>
          </a:bodyPr>
          <a:lstStyle/>
          <a:p>
            <a:r>
              <a:rPr lang="en-US" dirty="0"/>
              <a:t>Click to edit Master title style</a:t>
            </a:r>
          </a:p>
        </p:txBody>
      </p:sp>
      <p:sp>
        <p:nvSpPr>
          <p:cNvPr id="11" name="object 24">
            <a:extLst>
              <a:ext uri="{FF2B5EF4-FFF2-40B4-BE49-F238E27FC236}">
                <a16:creationId xmlns:a16="http://schemas.microsoft.com/office/drawing/2014/main" id="{69857364-FD15-0C4C-81A7-C4FBFE646917}"/>
              </a:ext>
            </a:extLst>
          </p:cNvPr>
          <p:cNvSpPr/>
          <p:nvPr userDrawn="1"/>
        </p:nvSpPr>
        <p:spPr>
          <a:xfrm>
            <a:off x="9255717" y="6448684"/>
            <a:ext cx="1336083" cy="323332"/>
          </a:xfrm>
          <a:prstGeom prst="rect">
            <a:avLst/>
          </a:prstGeom>
          <a:blipFill>
            <a:blip r:embed="rId5" cstate="print"/>
            <a:stretch>
              <a:fillRect/>
            </a:stretch>
          </a:blipFill>
        </p:spPr>
        <p:txBody>
          <a:bodyPr wrap="square" lIns="0" tIns="0" rIns="0" bIns="0" rtlCol="0"/>
          <a:lstStyle/>
          <a:p>
            <a:endParaRPr>
              <a:solidFill>
                <a:schemeClr val="bg1"/>
              </a:solidFill>
            </a:endParaRPr>
          </a:p>
        </p:txBody>
      </p:sp>
      <p:sp>
        <p:nvSpPr>
          <p:cNvPr id="8" name="Date Placeholder 1">
            <a:extLst>
              <a:ext uri="{FF2B5EF4-FFF2-40B4-BE49-F238E27FC236}">
                <a16:creationId xmlns:a16="http://schemas.microsoft.com/office/drawing/2014/main" id="{707CE573-89EF-B946-98F5-A0B87420CAAB}"/>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9" name="Picture 8">
            <a:extLst>
              <a:ext uri="{FF2B5EF4-FFF2-40B4-BE49-F238E27FC236}">
                <a16:creationId xmlns:a16="http://schemas.microsoft.com/office/drawing/2014/main" id="{034EE515-95EB-584A-A077-4F3958AD2A9C}"/>
              </a:ext>
            </a:extLst>
          </p:cNvPr>
          <p:cNvPicPr>
            <a:picLocks noChangeAspect="1"/>
          </p:cNvPicPr>
          <p:nvPr userDrawn="1"/>
        </p:nvPicPr>
        <p:blipFill>
          <a:blip r:embed="rId6"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2005447396"/>
      </p:ext>
    </p:extLst>
  </p:cSld>
  <p:clrMap bg1="lt1" tx1="dk1" bg2="lt2" tx2="dk2" accent1="accent1" accent2="accent2" accent3="accent3" accent4="accent4" accent5="accent5" accent6="accent6" hlink="hlink" folHlink="folHlink"/>
  <p:sldLayoutIdLst>
    <p:sldLayoutId id="2147483664" r:id="rId1"/>
    <p:sldLayoutId id="2147483686" r:id="rId2"/>
    <p:sldLayoutId id="2147483727" r:id="rId3"/>
  </p:sldLayoutIdLst>
  <p:hf hdr="0"/>
  <p:txStyles>
    <p:titleStyle>
      <a:lvl1pPr algn="l" defTabSz="914400" rtl="0" eaLnBrk="1" latinLnBrk="0" hangingPunct="1">
        <a:lnSpc>
          <a:spcPct val="90000"/>
        </a:lnSpc>
        <a:spcBef>
          <a:spcPct val="0"/>
        </a:spcBef>
        <a:buNone/>
        <a:defRPr sz="32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08">
          <p15:clr>
            <a:srgbClr val="F26B43"/>
          </p15:clr>
        </p15:guide>
        <p15:guide id="2" pos="912">
          <p15:clr>
            <a:srgbClr val="A4A3A4"/>
          </p15:clr>
        </p15:guide>
        <p15:guide id="3" pos="984">
          <p15:clr>
            <a:srgbClr val="A4A3A4"/>
          </p15:clr>
        </p15:guide>
        <p15:guide id="4" pos="1488">
          <p15:clr>
            <a:srgbClr val="A4A3A4"/>
          </p15:clr>
        </p15:guide>
        <p15:guide id="5" pos="1560">
          <p15:clr>
            <a:srgbClr val="A4A3A4"/>
          </p15:clr>
        </p15:guide>
        <p15:guide id="6" pos="2064">
          <p15:clr>
            <a:srgbClr val="A4A3A4"/>
          </p15:clr>
        </p15:guide>
        <p15:guide id="7" pos="2136">
          <p15:clr>
            <a:srgbClr val="A4A3A4"/>
          </p15:clr>
        </p15:guide>
        <p15:guide id="8" pos="2640">
          <p15:clr>
            <a:srgbClr val="A4A3A4"/>
          </p15:clr>
        </p15:guide>
        <p15:guide id="9" pos="2712">
          <p15:clr>
            <a:srgbClr val="A4A3A4"/>
          </p15:clr>
        </p15:guide>
        <p15:guide id="10" pos="3216">
          <p15:clr>
            <a:srgbClr val="A4A3A4"/>
          </p15:clr>
        </p15:guide>
        <p15:guide id="11" pos="3288">
          <p15:clr>
            <a:srgbClr val="A4A3A4"/>
          </p15:clr>
        </p15:guide>
        <p15:guide id="12" pos="3792">
          <p15:clr>
            <a:srgbClr val="A4A3A4"/>
          </p15:clr>
        </p15:guide>
        <p15:guide id="13" pos="3864">
          <p15:clr>
            <a:srgbClr val="A4A3A4"/>
          </p15:clr>
        </p15:guide>
        <p15:guide id="14" pos="4368">
          <p15:clr>
            <a:srgbClr val="A4A3A4"/>
          </p15:clr>
        </p15:guide>
        <p15:guide id="15" pos="4440">
          <p15:clr>
            <a:srgbClr val="A4A3A4"/>
          </p15:clr>
        </p15:guide>
        <p15:guide id="16" pos="4944">
          <p15:clr>
            <a:srgbClr val="A4A3A4"/>
          </p15:clr>
        </p15:guide>
        <p15:guide id="17" pos="5016">
          <p15:clr>
            <a:srgbClr val="A4A3A4"/>
          </p15:clr>
        </p15:guide>
        <p15:guide id="18" pos="5520">
          <p15:clr>
            <a:srgbClr val="A4A3A4"/>
          </p15:clr>
        </p15:guide>
        <p15:guide id="19" pos="5592">
          <p15:clr>
            <a:srgbClr val="A4A3A4"/>
          </p15:clr>
        </p15:guide>
        <p15:guide id="20" pos="6096">
          <p15:clr>
            <a:srgbClr val="A4A3A4"/>
          </p15:clr>
        </p15:guide>
        <p15:guide id="21" pos="6168">
          <p15:clr>
            <a:srgbClr val="A4A3A4"/>
          </p15:clr>
        </p15:guide>
        <p15:guide id="22" pos="6672">
          <p15:clr>
            <a:srgbClr val="A4A3A4"/>
          </p15:clr>
        </p15:guide>
        <p15:guide id="23" pos="6744">
          <p15:clr>
            <a:srgbClr val="A4A3A4"/>
          </p15:clr>
        </p15:guide>
        <p15:guide id="24" pos="7248">
          <p15:clr>
            <a:srgbClr val="F26B43"/>
          </p15:clr>
        </p15:guide>
        <p15:guide id="25" orient="horz" pos="648">
          <p15:clr>
            <a:srgbClr val="F26B43"/>
          </p15:clr>
        </p15:guide>
        <p15:guide id="26" orient="horz" pos="408">
          <p15:clr>
            <a:srgbClr val="F26B43"/>
          </p15:clr>
        </p15:guide>
        <p15:guide id="27" orient="horz" pos="4008">
          <p15:clr>
            <a:srgbClr val="F26B43"/>
          </p15:clr>
        </p15:guide>
        <p15:guide id="28" orient="horz" pos="864">
          <p15:clr>
            <a:srgbClr val="F26B43"/>
          </p15:clr>
        </p15:guide>
        <p15:guide id="29" orient="horz" pos="391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7876CAAA-75CB-F340-84FF-E88EA9353AEF}"/>
              </a:ext>
            </a:extLst>
          </p:cNvPr>
          <p:cNvSpPr/>
          <p:nvPr userDrawn="1"/>
        </p:nvSpPr>
        <p:spPr>
          <a:xfrm>
            <a:off x="0" y="6362700"/>
            <a:ext cx="12192000" cy="495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970B3C8B-A0F2-6447-BE67-2CFFCD4E272F}"/>
              </a:ext>
            </a:extLst>
          </p:cNvPr>
          <p:cNvSpPr>
            <a:spLocks noGrp="1"/>
          </p:cNvSpPr>
          <p:nvPr>
            <p:ph type="body" idx="1"/>
          </p:nvPr>
        </p:nvSpPr>
        <p:spPr>
          <a:xfrm>
            <a:off x="647700" y="1371600"/>
            <a:ext cx="10858500" cy="4838700"/>
          </a:xfrm>
          <a:prstGeom prst="rect">
            <a:avLst/>
          </a:prstGeom>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6" name="Slide Number Placeholder 5">
            <a:extLst>
              <a:ext uri="{FF2B5EF4-FFF2-40B4-BE49-F238E27FC236}">
                <a16:creationId xmlns:a16="http://schemas.microsoft.com/office/drawing/2014/main" id="{31980C06-C95A-044A-ACAF-1FB83FEA13AC}"/>
              </a:ext>
            </a:extLst>
          </p:cNvPr>
          <p:cNvSpPr>
            <a:spLocks noGrp="1"/>
          </p:cNvSpPr>
          <p:nvPr>
            <p:ph type="sldNum" sz="quarter" idx="4"/>
          </p:nvPr>
        </p:nvSpPr>
        <p:spPr>
          <a:xfrm>
            <a:off x="10706100" y="6524741"/>
            <a:ext cx="800100" cy="187367"/>
          </a:xfrm>
          <a:prstGeom prst="rect">
            <a:avLst/>
          </a:prstGeom>
        </p:spPr>
        <p:txBody>
          <a:bodyPr vert="horz" lIns="91440" tIns="45720" rIns="91440" bIns="45720" rtlCol="0" anchor="ctr"/>
          <a:lstStyle>
            <a:lvl1pPr algn="r">
              <a:defRPr sz="900" b="1">
                <a:solidFill>
                  <a:schemeClr val="bg1"/>
                </a:solidFill>
              </a:defRPr>
            </a:lvl1pPr>
          </a:lstStyle>
          <a:p>
            <a:fld id="{28EF50A0-70BA-3541-B2E3-D966031D5400}" type="slidenum">
              <a:rPr lang="en-US" smtClean="0"/>
              <a:pPr/>
              <a:t>‹#›</a:t>
            </a:fld>
            <a:endParaRPr lang="en-US" dirty="0"/>
          </a:p>
        </p:txBody>
      </p:sp>
      <p:sp>
        <p:nvSpPr>
          <p:cNvPr id="38" name="object 24">
            <a:extLst>
              <a:ext uri="{FF2B5EF4-FFF2-40B4-BE49-F238E27FC236}">
                <a16:creationId xmlns:a16="http://schemas.microsoft.com/office/drawing/2014/main" id="{ACE26BAE-2B99-8E49-A3D9-D2B7547D2D1C}"/>
              </a:ext>
            </a:extLst>
          </p:cNvPr>
          <p:cNvSpPr/>
          <p:nvPr userDrawn="1"/>
        </p:nvSpPr>
        <p:spPr>
          <a:xfrm>
            <a:off x="9255717" y="6448684"/>
            <a:ext cx="1336083" cy="323332"/>
          </a:xfrm>
          <a:prstGeom prst="rect">
            <a:avLst/>
          </a:prstGeom>
          <a:blipFill>
            <a:blip r:embed="rId42" cstate="print"/>
            <a:stretch>
              <a:fillRect/>
            </a:stretch>
          </a:blipFill>
        </p:spPr>
        <p:txBody>
          <a:bodyPr wrap="square" lIns="0" tIns="0" rIns="0" bIns="0" rtlCol="0"/>
          <a:lstStyle/>
          <a:p>
            <a:endParaRPr/>
          </a:p>
        </p:txBody>
      </p:sp>
      <p:sp>
        <p:nvSpPr>
          <p:cNvPr id="43" name="Title Placeholder 42">
            <a:extLst>
              <a:ext uri="{FF2B5EF4-FFF2-40B4-BE49-F238E27FC236}">
                <a16:creationId xmlns:a16="http://schemas.microsoft.com/office/drawing/2014/main" id="{B32195F1-5976-F94E-B817-744919DCD538}"/>
              </a:ext>
            </a:extLst>
          </p:cNvPr>
          <p:cNvSpPr>
            <a:spLocks noGrp="1"/>
          </p:cNvSpPr>
          <p:nvPr>
            <p:ph type="title"/>
          </p:nvPr>
        </p:nvSpPr>
        <p:spPr>
          <a:xfrm>
            <a:off x="647699" y="638464"/>
            <a:ext cx="10858499" cy="381000"/>
          </a:xfrm>
          <a:prstGeom prst="rect">
            <a:avLst/>
          </a:prstGeom>
          <a:noFill/>
        </p:spPr>
        <p:txBody>
          <a:bodyPr vert="horz" lIns="0" tIns="0" rIns="0" bIns="0" rtlCol="0" anchor="t">
            <a:noAutofit/>
          </a:bodyPr>
          <a:lstStyle/>
          <a:p>
            <a:r>
              <a:rPr lang="en-US" dirty="0"/>
              <a:t>Click to edit Master title style</a:t>
            </a:r>
          </a:p>
        </p:txBody>
      </p:sp>
      <p:sp>
        <p:nvSpPr>
          <p:cNvPr id="15" name="Footer Placeholder 4">
            <a:extLst>
              <a:ext uri="{FF2B5EF4-FFF2-40B4-BE49-F238E27FC236}">
                <a16:creationId xmlns:a16="http://schemas.microsoft.com/office/drawing/2014/main" id="{3127DB2E-767B-164B-BEE2-3A1CB9023531}"/>
              </a:ext>
            </a:extLst>
          </p:cNvPr>
          <p:cNvSpPr>
            <a:spLocks noGrp="1"/>
          </p:cNvSpPr>
          <p:nvPr>
            <p:ph type="ftr" sz="quarter" idx="3"/>
          </p:nvPr>
        </p:nvSpPr>
        <p:spPr>
          <a:xfrm>
            <a:off x="4821842" y="6524741"/>
            <a:ext cx="2548317" cy="187367"/>
          </a:xfrm>
          <a:prstGeom prst="rect">
            <a:avLst/>
          </a:prstGeom>
        </p:spPr>
        <p:txBody>
          <a:bodyPr vert="horz" lIns="91440" tIns="45720" rIns="91440" bIns="45720" rtlCol="0" anchor="ctr"/>
          <a:lstStyle>
            <a:lvl1pPr algn="ctr">
              <a:defRPr sz="900">
                <a:solidFill>
                  <a:schemeClr val="bg1"/>
                </a:solidFill>
              </a:defRPr>
            </a:lvl1pPr>
          </a:lstStyle>
          <a:p>
            <a:endParaRPr lang="en-US" dirty="0"/>
          </a:p>
        </p:txBody>
      </p:sp>
      <p:sp>
        <p:nvSpPr>
          <p:cNvPr id="16" name="Date Placeholder 1">
            <a:extLst>
              <a:ext uri="{FF2B5EF4-FFF2-40B4-BE49-F238E27FC236}">
                <a16:creationId xmlns:a16="http://schemas.microsoft.com/office/drawing/2014/main" id="{4237170B-F623-6F4E-86B7-BADBE3E19241}"/>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7" name="Picture 16">
            <a:extLst>
              <a:ext uri="{FF2B5EF4-FFF2-40B4-BE49-F238E27FC236}">
                <a16:creationId xmlns:a16="http://schemas.microsoft.com/office/drawing/2014/main" id="{CA9F0084-D70A-6146-BBC8-5D6D7A10ABE7}"/>
              </a:ext>
            </a:extLst>
          </p:cNvPr>
          <p:cNvPicPr>
            <a:picLocks noChangeAspect="1"/>
          </p:cNvPicPr>
          <p:nvPr userDrawn="1"/>
        </p:nvPicPr>
        <p:blipFill>
          <a:blip r:embed="rId43"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Tree>
    <p:extLst>
      <p:ext uri="{BB962C8B-B14F-4D97-AF65-F5344CB8AC3E}">
        <p14:creationId xmlns:p14="http://schemas.microsoft.com/office/powerpoint/2010/main" val="2766163239"/>
      </p:ext>
    </p:extLst>
  </p:cSld>
  <p:clrMap bg1="lt1" tx1="dk1" bg2="lt2" tx2="dk2" accent1="accent1" accent2="accent2" accent3="accent3" accent4="accent4" accent5="accent5" accent6="accent6" hlink="hlink" folHlink="folHlink"/>
  <p:sldLayoutIdLst>
    <p:sldLayoutId id="2147483677" r:id="rId1"/>
    <p:sldLayoutId id="2147483747" r:id="rId2"/>
    <p:sldLayoutId id="2147483749" r:id="rId3"/>
    <p:sldLayoutId id="2147483693" r:id="rId4"/>
    <p:sldLayoutId id="2147483678" r:id="rId5"/>
    <p:sldLayoutId id="2147483689" r:id="rId6"/>
    <p:sldLayoutId id="2147483690" r:id="rId7"/>
    <p:sldLayoutId id="2147483691" r:id="rId8"/>
    <p:sldLayoutId id="2147483706" r:id="rId9"/>
    <p:sldLayoutId id="2147483692" r:id="rId10"/>
    <p:sldLayoutId id="2147483694" r:id="rId11"/>
    <p:sldLayoutId id="2147483719" r:id="rId12"/>
    <p:sldLayoutId id="2147483738" r:id="rId13"/>
    <p:sldLayoutId id="2147483737" r:id="rId14"/>
    <p:sldLayoutId id="2147483748" r:id="rId15"/>
    <p:sldLayoutId id="2147483734" r:id="rId16"/>
    <p:sldLayoutId id="2147483733" r:id="rId17"/>
    <p:sldLayoutId id="2147483720" r:id="rId18"/>
    <p:sldLayoutId id="2147483746" r:id="rId19"/>
    <p:sldLayoutId id="2147483721" r:id="rId20"/>
    <p:sldLayoutId id="2147483743" r:id="rId21"/>
    <p:sldLayoutId id="2147483729" r:id="rId22"/>
    <p:sldLayoutId id="2147483707" r:id="rId23"/>
    <p:sldLayoutId id="2147483708" r:id="rId24"/>
    <p:sldLayoutId id="2147483739" r:id="rId25"/>
    <p:sldLayoutId id="2147483697" r:id="rId26"/>
    <p:sldLayoutId id="2147483713" r:id="rId27"/>
    <p:sldLayoutId id="2147483742" r:id="rId28"/>
    <p:sldLayoutId id="2147483714" r:id="rId29"/>
    <p:sldLayoutId id="2147483711" r:id="rId30"/>
    <p:sldLayoutId id="2147483735" r:id="rId31"/>
    <p:sldLayoutId id="2147483712" r:id="rId32"/>
    <p:sldLayoutId id="2147483722" r:id="rId33"/>
    <p:sldLayoutId id="2147483723" r:id="rId34"/>
    <p:sldLayoutId id="2147483701" r:id="rId35"/>
    <p:sldLayoutId id="2147483724" r:id="rId36"/>
    <p:sldLayoutId id="2147483702" r:id="rId37"/>
    <p:sldLayoutId id="2147483703" r:id="rId38"/>
    <p:sldLayoutId id="2147483744" r:id="rId39"/>
    <p:sldLayoutId id="2147483751" r:id="rId40"/>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500"/>
        </a:spcBef>
        <a:spcAft>
          <a:spcPts val="300"/>
        </a:spcAft>
        <a:buFont typeface="Arial" panose="020B0604020202020204" pitchFamily="34" charset="0"/>
        <a:buNone/>
        <a:tabLst/>
        <a:defRPr sz="1600" b="1" kern="1200">
          <a:solidFill>
            <a:schemeClr val="accent2"/>
          </a:solidFill>
          <a:latin typeface="+mn-lt"/>
          <a:ea typeface="+mn-ea"/>
          <a:cs typeface="+mn-cs"/>
        </a:defRPr>
      </a:lvl1pPr>
      <a:lvl2pPr marL="137160" indent="-137160" algn="l" defTabSz="914400" rtl="0" eaLnBrk="1" latinLnBrk="0" hangingPunct="1">
        <a:lnSpc>
          <a:spcPct val="100000"/>
        </a:lnSpc>
        <a:spcBef>
          <a:spcPts val="0"/>
        </a:spcBef>
        <a:spcAft>
          <a:spcPts val="0"/>
        </a:spcAft>
        <a:buFont typeface="Arial" panose="020B0604020202020204" pitchFamily="34" charset="0"/>
        <a:buChar char="•"/>
        <a:tabLst/>
        <a:defRPr sz="1600" kern="1200">
          <a:solidFill>
            <a:schemeClr val="tx1"/>
          </a:solidFill>
          <a:latin typeface="+mn-lt"/>
          <a:ea typeface="+mn-ea"/>
          <a:cs typeface="+mn-cs"/>
        </a:defRPr>
      </a:lvl2pPr>
      <a:lvl3pPr marL="274320" indent="-137160" algn="l" defTabSz="914400" rtl="0" eaLnBrk="1" latinLnBrk="0" hangingPunct="1">
        <a:lnSpc>
          <a:spcPct val="100000"/>
        </a:lnSpc>
        <a:spcBef>
          <a:spcPts val="0"/>
        </a:spcBef>
        <a:spcAft>
          <a:spcPts val="0"/>
        </a:spcAft>
        <a:buSzPct val="80000"/>
        <a:buFont typeface="Courier New" panose="02070309020205020404" pitchFamily="49" charset="0"/>
        <a:buChar char="o"/>
        <a:tabLst/>
        <a:defRPr sz="1600" b="0" kern="1200">
          <a:solidFill>
            <a:schemeClr val="tx1"/>
          </a:solidFill>
          <a:latin typeface="+mn-lt"/>
          <a:ea typeface="+mn-ea"/>
          <a:cs typeface="+mn-cs"/>
        </a:defRPr>
      </a:lvl3pPr>
      <a:lvl4pPr marL="411480" indent="-137160" algn="l" defTabSz="914400" rtl="0" eaLnBrk="1" latinLnBrk="0" hangingPunct="1">
        <a:lnSpc>
          <a:spcPct val="100000"/>
        </a:lnSpc>
        <a:spcBef>
          <a:spcPts val="0"/>
        </a:spcBef>
        <a:spcAft>
          <a:spcPts val="0"/>
        </a:spcAft>
        <a:buSzPct val="100000"/>
        <a:buFont typeface="Arial" panose="020B0604020202020204" pitchFamily="34" charset="0"/>
        <a:buChar char="•"/>
        <a:tabLst/>
        <a:defRPr sz="1600" kern="1200">
          <a:solidFill>
            <a:schemeClr val="tx1"/>
          </a:solidFill>
          <a:latin typeface="+mn-lt"/>
          <a:ea typeface="+mn-ea"/>
          <a:cs typeface="+mn-cs"/>
        </a:defRPr>
      </a:lvl4pPr>
      <a:lvl5pPr marL="0" indent="0" algn="l" defTabSz="914400" rtl="0" eaLnBrk="1" latinLnBrk="0" hangingPunct="1">
        <a:lnSpc>
          <a:spcPct val="100000"/>
        </a:lnSpc>
        <a:spcBef>
          <a:spcPts val="500"/>
        </a:spcBef>
        <a:spcAft>
          <a:spcPts val="300"/>
        </a:spcAft>
        <a:buFont typeface="Arial" panose="020B0604020202020204" pitchFamily="34" charset="0"/>
        <a:buNone/>
        <a:tabLst/>
        <a:defRPr sz="1400" b="1" kern="1200">
          <a:solidFill>
            <a:schemeClr val="accent2"/>
          </a:solidFill>
          <a:latin typeface="+mn-lt"/>
          <a:ea typeface="+mn-ea"/>
          <a:cs typeface="+mn-cs"/>
        </a:defRPr>
      </a:lvl5pPr>
      <a:lvl6pPr marL="137160" indent="-13716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mn-lt"/>
          <a:ea typeface="+mn-ea"/>
          <a:cs typeface="+mn-cs"/>
        </a:defRPr>
      </a:lvl6pPr>
      <a:lvl7pPr marL="274320" indent="-137160" algn="l" defTabSz="914400" rtl="0" eaLnBrk="1" latinLnBrk="0" hangingPunct="1">
        <a:lnSpc>
          <a:spcPct val="100000"/>
        </a:lnSpc>
        <a:spcBef>
          <a:spcPts val="0"/>
        </a:spcBef>
        <a:buSzPct val="80000"/>
        <a:buFont typeface="Courier New" panose="02070309020205020404" pitchFamily="49" charset="0"/>
        <a:buChar char="o"/>
        <a:defRPr sz="1400" kern="1200">
          <a:solidFill>
            <a:schemeClr val="tx1"/>
          </a:solidFill>
          <a:latin typeface="+mn-lt"/>
          <a:ea typeface="+mn-ea"/>
          <a:cs typeface="+mn-cs"/>
        </a:defRPr>
      </a:lvl7pPr>
      <a:lvl8pPr marL="411480" indent="-137160" algn="l" defTabSz="914400" rtl="0" eaLnBrk="1" latinLnBrk="0" hangingPunct="1">
        <a:lnSpc>
          <a:spcPct val="100000"/>
        </a:lnSpc>
        <a:spcBef>
          <a:spcPts val="0"/>
        </a:spcBef>
        <a:buSzPct val="100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08">
          <p15:clr>
            <a:srgbClr val="F26B43"/>
          </p15:clr>
        </p15:guide>
        <p15:guide id="2" pos="912">
          <p15:clr>
            <a:srgbClr val="A4A3A4"/>
          </p15:clr>
        </p15:guide>
        <p15:guide id="3" pos="984">
          <p15:clr>
            <a:srgbClr val="A4A3A4"/>
          </p15:clr>
        </p15:guide>
        <p15:guide id="4" pos="1488">
          <p15:clr>
            <a:srgbClr val="A4A3A4"/>
          </p15:clr>
        </p15:guide>
        <p15:guide id="5" pos="1560">
          <p15:clr>
            <a:srgbClr val="A4A3A4"/>
          </p15:clr>
        </p15:guide>
        <p15:guide id="6" pos="2064">
          <p15:clr>
            <a:srgbClr val="A4A3A4"/>
          </p15:clr>
        </p15:guide>
        <p15:guide id="7" pos="2136">
          <p15:clr>
            <a:srgbClr val="A4A3A4"/>
          </p15:clr>
        </p15:guide>
        <p15:guide id="8" pos="2640">
          <p15:clr>
            <a:srgbClr val="A4A3A4"/>
          </p15:clr>
        </p15:guide>
        <p15:guide id="9" pos="2712">
          <p15:clr>
            <a:srgbClr val="A4A3A4"/>
          </p15:clr>
        </p15:guide>
        <p15:guide id="10" pos="3216">
          <p15:clr>
            <a:srgbClr val="A4A3A4"/>
          </p15:clr>
        </p15:guide>
        <p15:guide id="11" pos="3288">
          <p15:clr>
            <a:srgbClr val="A4A3A4"/>
          </p15:clr>
        </p15:guide>
        <p15:guide id="12" pos="3792">
          <p15:clr>
            <a:srgbClr val="A4A3A4"/>
          </p15:clr>
        </p15:guide>
        <p15:guide id="13" pos="3864">
          <p15:clr>
            <a:srgbClr val="A4A3A4"/>
          </p15:clr>
        </p15:guide>
        <p15:guide id="14" pos="4368">
          <p15:clr>
            <a:srgbClr val="A4A3A4"/>
          </p15:clr>
        </p15:guide>
        <p15:guide id="15" pos="4440">
          <p15:clr>
            <a:srgbClr val="A4A3A4"/>
          </p15:clr>
        </p15:guide>
        <p15:guide id="16" pos="4944">
          <p15:clr>
            <a:srgbClr val="A4A3A4"/>
          </p15:clr>
        </p15:guide>
        <p15:guide id="17" pos="5016">
          <p15:clr>
            <a:srgbClr val="A4A3A4"/>
          </p15:clr>
        </p15:guide>
        <p15:guide id="18" pos="5520">
          <p15:clr>
            <a:srgbClr val="A4A3A4"/>
          </p15:clr>
        </p15:guide>
        <p15:guide id="19" pos="5592">
          <p15:clr>
            <a:srgbClr val="A4A3A4"/>
          </p15:clr>
        </p15:guide>
        <p15:guide id="20" pos="6096">
          <p15:clr>
            <a:srgbClr val="A4A3A4"/>
          </p15:clr>
        </p15:guide>
        <p15:guide id="21" pos="6168">
          <p15:clr>
            <a:srgbClr val="A4A3A4"/>
          </p15:clr>
        </p15:guide>
        <p15:guide id="22" pos="6672">
          <p15:clr>
            <a:srgbClr val="A4A3A4"/>
          </p15:clr>
        </p15:guide>
        <p15:guide id="23" pos="6744">
          <p15:clr>
            <a:srgbClr val="A4A3A4"/>
          </p15:clr>
        </p15:guide>
        <p15:guide id="24" pos="7248">
          <p15:clr>
            <a:srgbClr val="F26B43"/>
          </p15:clr>
        </p15:guide>
        <p15:guide id="25" orient="horz" pos="648" userDrawn="1">
          <p15:clr>
            <a:srgbClr val="5ACBF0"/>
          </p15:clr>
        </p15:guide>
        <p15:guide id="26" orient="horz" pos="408">
          <p15:clr>
            <a:srgbClr val="F26B43"/>
          </p15:clr>
        </p15:guide>
        <p15:guide id="27" orient="horz" pos="4008">
          <p15:clr>
            <a:srgbClr val="F26B43"/>
          </p15:clr>
        </p15:guide>
        <p15:guide id="28" orient="horz" pos="864" userDrawn="1">
          <p15:clr>
            <a:srgbClr val="5ACBF0"/>
          </p15:clr>
        </p15:guide>
        <p15:guide id="29" orient="horz" pos="391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323019D-96D2-3846-A532-E0D59217D834}"/>
              </a:ext>
            </a:extLst>
          </p:cNvPr>
          <p:cNvPicPr>
            <a:picLocks noChangeAspect="1"/>
          </p:cNvPicPr>
          <p:nvPr userDrawn="1"/>
        </p:nvPicPr>
        <p:blipFill>
          <a:blip r:embed="rId6" cstate="hqprint">
            <a:extLst>
              <a:ext uri="{28A0092B-C50C-407E-A947-70E740481C1C}">
                <a14:useLocalDpi xmlns:a14="http://schemas.microsoft.com/office/drawing/2010/main"/>
              </a:ext>
            </a:extLst>
          </a:blip>
          <a:stretch>
            <a:fillRect/>
          </a:stretch>
        </p:blipFill>
        <p:spPr>
          <a:xfrm>
            <a:off x="9255718" y="6451875"/>
            <a:ext cx="1341898" cy="324739"/>
          </a:xfrm>
          <a:prstGeom prst="rect">
            <a:avLst/>
          </a:prstGeom>
        </p:spPr>
      </p:pic>
      <p:sp>
        <p:nvSpPr>
          <p:cNvPr id="5" name="Footer Placeholder 4">
            <a:extLst>
              <a:ext uri="{FF2B5EF4-FFF2-40B4-BE49-F238E27FC236}">
                <a16:creationId xmlns:a16="http://schemas.microsoft.com/office/drawing/2014/main" id="{D2E50AB4-7A79-0C41-A370-51A48D260006}"/>
              </a:ext>
            </a:extLst>
          </p:cNvPr>
          <p:cNvSpPr>
            <a:spLocks noGrp="1"/>
          </p:cNvSpPr>
          <p:nvPr>
            <p:ph type="ftr" sz="quarter" idx="3"/>
          </p:nvPr>
        </p:nvSpPr>
        <p:spPr>
          <a:xfrm>
            <a:off x="5228936" y="6524741"/>
            <a:ext cx="3543300" cy="187367"/>
          </a:xfrm>
          <a:prstGeom prst="rect">
            <a:avLst/>
          </a:prstGeom>
        </p:spPr>
        <p:txBody>
          <a:bodyPr vert="horz" lIns="0" tIns="0" rIns="0" bIns="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31980C06-C95A-044A-ACAF-1FB83FEA13AC}"/>
              </a:ext>
            </a:extLst>
          </p:cNvPr>
          <p:cNvSpPr>
            <a:spLocks noGrp="1"/>
          </p:cNvSpPr>
          <p:nvPr>
            <p:ph type="sldNum" sz="quarter" idx="4"/>
          </p:nvPr>
        </p:nvSpPr>
        <p:spPr>
          <a:xfrm>
            <a:off x="10706100" y="6524741"/>
            <a:ext cx="800100" cy="187367"/>
          </a:xfrm>
          <a:prstGeom prst="rect">
            <a:avLst/>
          </a:prstGeom>
        </p:spPr>
        <p:txBody>
          <a:bodyPr vert="horz" lIns="0" tIns="0" rIns="0" bIns="0" rtlCol="0" anchor="ctr"/>
          <a:lstStyle>
            <a:lvl1pPr algn="r">
              <a:defRPr sz="900" b="1">
                <a:solidFill>
                  <a:schemeClr val="tx1"/>
                </a:solidFill>
              </a:defRPr>
            </a:lvl1pPr>
          </a:lstStyle>
          <a:p>
            <a:fld id="{28EF50A0-70BA-3541-B2E3-D966031D5400}" type="slidenum">
              <a:rPr lang="en-US" smtClean="0"/>
              <a:pPr/>
              <a:t>‹#›</a:t>
            </a:fld>
            <a:endParaRPr lang="en-US" dirty="0"/>
          </a:p>
        </p:txBody>
      </p:sp>
      <p:sp>
        <p:nvSpPr>
          <p:cNvPr id="43" name="Title Placeholder 42">
            <a:extLst>
              <a:ext uri="{FF2B5EF4-FFF2-40B4-BE49-F238E27FC236}">
                <a16:creationId xmlns:a16="http://schemas.microsoft.com/office/drawing/2014/main" id="{B32195F1-5976-F94E-B817-744919DCD538}"/>
              </a:ext>
            </a:extLst>
          </p:cNvPr>
          <p:cNvSpPr>
            <a:spLocks noGrp="1"/>
          </p:cNvSpPr>
          <p:nvPr>
            <p:ph type="title"/>
          </p:nvPr>
        </p:nvSpPr>
        <p:spPr>
          <a:xfrm>
            <a:off x="647699" y="638464"/>
            <a:ext cx="10858499" cy="381000"/>
          </a:xfrm>
          <a:prstGeom prst="rect">
            <a:avLst/>
          </a:prstGeom>
          <a:noFill/>
        </p:spPr>
        <p:txBody>
          <a:bodyPr vert="horz" lIns="0" tIns="0" rIns="0" bIns="0" rtlCol="0" anchor="t">
            <a:noAutofit/>
          </a:bodyPr>
          <a:lstStyle/>
          <a:p>
            <a:r>
              <a:rPr lang="en-US" dirty="0"/>
              <a:t>Click to edit Master title style</a:t>
            </a:r>
          </a:p>
        </p:txBody>
      </p:sp>
      <p:sp>
        <p:nvSpPr>
          <p:cNvPr id="10" name="Date Placeholder 1">
            <a:extLst>
              <a:ext uri="{FF2B5EF4-FFF2-40B4-BE49-F238E27FC236}">
                <a16:creationId xmlns:a16="http://schemas.microsoft.com/office/drawing/2014/main" id="{99E38E7A-74D3-C34A-BA99-FB094201A5EB}"/>
              </a:ext>
            </a:extLst>
          </p:cNvPr>
          <p:cNvSpPr>
            <a:spLocks noGrp="1"/>
          </p:cNvSpPr>
          <p:nvPr>
            <p:ph type="dt" sz="half" idx="2"/>
          </p:nvPr>
        </p:nvSpPr>
        <p:spPr>
          <a:xfrm>
            <a:off x="1922563" y="6520974"/>
            <a:ext cx="2835554" cy="187368"/>
          </a:xfrm>
          <a:prstGeom prst="rect">
            <a:avLst/>
          </a:prstGeom>
        </p:spPr>
        <p:txBody>
          <a:bodyPr lIns="0" tIns="0" rIns="0" bIns="0" anchor="ctr"/>
          <a:lstStyle>
            <a:lvl1pPr>
              <a:defRPr>
                <a:solidFill>
                  <a:schemeClr val="bg1"/>
                </a:solidFill>
              </a:defRPr>
            </a:lvl1pPr>
          </a:lstStyle>
          <a:p>
            <a:r>
              <a:rPr lang="en-US" sz="900" b="1">
                <a:solidFill>
                  <a:srgbClr val="FFFFFF"/>
                </a:solidFill>
              </a:rPr>
              <a:t>PowerPoint Template Version r5v2</a:t>
            </a:r>
            <a:endParaRPr lang="en-US" sz="900" b="1" dirty="0">
              <a:solidFill>
                <a:srgbClr val="FFFFFF"/>
              </a:solidFill>
            </a:endParaRPr>
          </a:p>
        </p:txBody>
      </p:sp>
      <p:pic>
        <p:nvPicPr>
          <p:cNvPr id="15" name="Picture 14">
            <a:extLst>
              <a:ext uri="{FF2B5EF4-FFF2-40B4-BE49-F238E27FC236}">
                <a16:creationId xmlns:a16="http://schemas.microsoft.com/office/drawing/2014/main" id="{80500960-F1B0-0441-A676-AC20BDC81308}"/>
              </a:ext>
            </a:extLst>
          </p:cNvPr>
          <p:cNvPicPr>
            <a:picLocks noChangeAspect="1"/>
          </p:cNvPicPr>
          <p:nvPr userDrawn="1"/>
        </p:nvPicPr>
        <p:blipFill>
          <a:blip r:embed="rId7" cstate="hqprint">
            <a:extLst>
              <a:ext uri="{28A0092B-C50C-407E-A947-70E740481C1C}">
                <a14:useLocalDpi xmlns:a14="http://schemas.microsoft.com/office/drawing/2010/main"/>
              </a:ext>
            </a:extLst>
          </a:blip>
          <a:stretch>
            <a:fillRect/>
          </a:stretch>
        </p:blipFill>
        <p:spPr>
          <a:xfrm>
            <a:off x="638074" y="6437748"/>
            <a:ext cx="1160564" cy="345204"/>
          </a:xfrm>
          <a:prstGeom prst="rect">
            <a:avLst/>
          </a:prstGeom>
        </p:spPr>
      </p:pic>
      <p:sp>
        <p:nvSpPr>
          <p:cNvPr id="9" name="Text Placeholder 2">
            <a:extLst>
              <a:ext uri="{FF2B5EF4-FFF2-40B4-BE49-F238E27FC236}">
                <a16:creationId xmlns:a16="http://schemas.microsoft.com/office/drawing/2014/main" id="{DD32E29D-D90F-D74A-8D4E-6529D24F1940}"/>
              </a:ext>
            </a:extLst>
          </p:cNvPr>
          <p:cNvSpPr>
            <a:spLocks noGrp="1"/>
          </p:cNvSpPr>
          <p:nvPr>
            <p:ph type="body" idx="1"/>
          </p:nvPr>
        </p:nvSpPr>
        <p:spPr>
          <a:xfrm>
            <a:off x="647700" y="1371600"/>
            <a:ext cx="10858500" cy="4838700"/>
          </a:xfrm>
          <a:prstGeom prst="rect">
            <a:avLst/>
          </a:prstGeom>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Tree>
    <p:extLst>
      <p:ext uri="{BB962C8B-B14F-4D97-AF65-F5344CB8AC3E}">
        <p14:creationId xmlns:p14="http://schemas.microsoft.com/office/powerpoint/2010/main" val="1741002919"/>
      </p:ext>
    </p:extLst>
  </p:cSld>
  <p:clrMap bg1="lt1" tx1="dk1" bg2="lt2" tx2="dk2" accent1="accent1" accent2="accent2" accent3="accent3" accent4="accent4" accent5="accent5" accent6="accent6" hlink="hlink" folHlink="folHlink"/>
  <p:sldLayoutIdLst>
    <p:sldLayoutId id="2147483688" r:id="rId1"/>
    <p:sldLayoutId id="2147483717" r:id="rId2"/>
    <p:sldLayoutId id="2147483709" r:id="rId3"/>
    <p:sldLayoutId id="2147483730" r:id="rId4"/>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0" marR="0" indent="0" algn="l" defTabSz="914400" rtl="0" eaLnBrk="1" fontAlgn="auto" latinLnBrk="0" hangingPunct="1">
        <a:lnSpc>
          <a:spcPct val="100000"/>
        </a:lnSpc>
        <a:spcBef>
          <a:spcPts val="500"/>
        </a:spcBef>
        <a:spcAft>
          <a:spcPts val="300"/>
        </a:spcAft>
        <a:buClrTx/>
        <a:buSzTx/>
        <a:buFont typeface="Arial" panose="020B0604020202020204" pitchFamily="34" charset="0"/>
        <a:buNone/>
        <a:tabLst/>
        <a:defRPr sz="1600" b="1" kern="1200">
          <a:solidFill>
            <a:schemeClr val="accent2"/>
          </a:solidFill>
          <a:latin typeface="+mn-lt"/>
          <a:ea typeface="+mn-ea"/>
          <a:cs typeface="+mn-cs"/>
        </a:defRPr>
      </a:lvl1pPr>
      <a:lvl2pPr marL="137160" marR="0" indent="-13716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sz="1600" b="0" kern="1200">
          <a:solidFill>
            <a:schemeClr val="tx1"/>
          </a:solidFill>
          <a:latin typeface="+mn-lt"/>
          <a:ea typeface="+mn-ea"/>
          <a:cs typeface="+mn-cs"/>
        </a:defRPr>
      </a:lvl2pPr>
      <a:lvl3pPr marL="274320" marR="0" indent="-137160" algn="l" defTabSz="914400" rtl="0" eaLnBrk="1" fontAlgn="auto" latinLnBrk="0" hangingPunct="1">
        <a:lnSpc>
          <a:spcPct val="100000"/>
        </a:lnSpc>
        <a:spcBef>
          <a:spcPts val="0"/>
        </a:spcBef>
        <a:spcAft>
          <a:spcPts val="0"/>
        </a:spcAft>
        <a:buClrTx/>
        <a:buSzPct val="80000"/>
        <a:buFont typeface="Courier New" panose="02070309020205020404" pitchFamily="49" charset="0"/>
        <a:buChar char="o"/>
        <a:tabLst/>
        <a:defRPr sz="1600" b="0" kern="1200">
          <a:solidFill>
            <a:schemeClr val="tx1"/>
          </a:solidFill>
          <a:latin typeface="+mn-lt"/>
          <a:ea typeface="+mn-ea"/>
          <a:cs typeface="+mn-cs"/>
        </a:defRPr>
      </a:lvl3pPr>
      <a:lvl4pPr marL="411480" marR="0" indent="-13716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sz="1600" b="0" kern="1200">
          <a:solidFill>
            <a:schemeClr val="tx1"/>
          </a:solidFill>
          <a:latin typeface="+mn-lt"/>
          <a:ea typeface="+mn-ea"/>
          <a:cs typeface="+mn-cs"/>
        </a:defRPr>
      </a:lvl4pPr>
      <a:lvl5pPr marL="0" marR="0" indent="0" algn="l" defTabSz="914400" rtl="0" eaLnBrk="1" fontAlgn="auto" latinLnBrk="0" hangingPunct="1">
        <a:lnSpc>
          <a:spcPct val="100000"/>
        </a:lnSpc>
        <a:spcBef>
          <a:spcPts val="500"/>
        </a:spcBef>
        <a:spcAft>
          <a:spcPts val="300"/>
        </a:spcAft>
        <a:buClrTx/>
        <a:buSzTx/>
        <a:buFont typeface="Arial" panose="020B0604020202020204" pitchFamily="34" charset="0"/>
        <a:buNone/>
        <a:tabLst/>
        <a:defRPr sz="1400" b="1" kern="1200">
          <a:solidFill>
            <a:schemeClr val="accent2"/>
          </a:solidFill>
          <a:latin typeface="+mn-lt"/>
          <a:ea typeface="+mn-ea"/>
          <a:cs typeface="+mn-cs"/>
        </a:defRPr>
      </a:lvl5pPr>
      <a:lvl6pPr marL="137160" indent="-137160" algn="l" defTabSz="914400" rtl="0" eaLnBrk="1" latinLnBrk="0" hangingPunct="1">
        <a:lnSpc>
          <a:spcPct val="100000"/>
        </a:lnSpc>
        <a:spcBef>
          <a:spcPts val="0"/>
        </a:spcBef>
        <a:buFont typeface="Arial" panose="020B0604020202020204" pitchFamily="34" charset="0"/>
        <a:buChar char="•"/>
        <a:tabLst/>
        <a:defRPr sz="1400" kern="1200">
          <a:solidFill>
            <a:schemeClr val="tx1"/>
          </a:solidFill>
          <a:latin typeface="+mn-lt"/>
          <a:ea typeface="+mn-ea"/>
          <a:cs typeface="+mn-cs"/>
        </a:defRPr>
      </a:lvl6pPr>
      <a:lvl7pPr marL="274320" indent="-137160" algn="l" defTabSz="914400" rtl="0" eaLnBrk="1" latinLnBrk="0" hangingPunct="1">
        <a:lnSpc>
          <a:spcPct val="100000"/>
        </a:lnSpc>
        <a:spcBef>
          <a:spcPts val="0"/>
        </a:spcBef>
        <a:buSzPct val="80000"/>
        <a:buFont typeface="Courier New" panose="02070309020205020404" pitchFamily="49" charset="0"/>
        <a:buChar char="o"/>
        <a:tabLst/>
        <a:defRPr sz="1400" kern="1200">
          <a:solidFill>
            <a:schemeClr val="tx1"/>
          </a:solidFill>
          <a:latin typeface="+mn-lt"/>
          <a:ea typeface="+mn-ea"/>
          <a:cs typeface="+mn-cs"/>
        </a:defRPr>
      </a:lvl7pPr>
      <a:lvl8pPr marL="411480" indent="-137160" algn="l" defTabSz="914400" rtl="0" eaLnBrk="1" latinLnBrk="0" hangingPunct="1">
        <a:lnSpc>
          <a:spcPct val="100000"/>
        </a:lnSpc>
        <a:spcBef>
          <a:spcPts val="0"/>
        </a:spcBef>
        <a:buSzPct val="100000"/>
        <a:buFont typeface="Arial" panose="020B0604020202020204" pitchFamily="34" charset="0"/>
        <a:buChar char="•"/>
        <a:tabLst/>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08">
          <p15:clr>
            <a:srgbClr val="F26B43"/>
          </p15:clr>
        </p15:guide>
        <p15:guide id="2" pos="912">
          <p15:clr>
            <a:srgbClr val="A4A3A4"/>
          </p15:clr>
        </p15:guide>
        <p15:guide id="3" pos="984">
          <p15:clr>
            <a:srgbClr val="A4A3A4"/>
          </p15:clr>
        </p15:guide>
        <p15:guide id="4" pos="1488">
          <p15:clr>
            <a:srgbClr val="A4A3A4"/>
          </p15:clr>
        </p15:guide>
        <p15:guide id="5" pos="1560">
          <p15:clr>
            <a:srgbClr val="A4A3A4"/>
          </p15:clr>
        </p15:guide>
        <p15:guide id="6" pos="2064">
          <p15:clr>
            <a:srgbClr val="A4A3A4"/>
          </p15:clr>
        </p15:guide>
        <p15:guide id="7" pos="2136">
          <p15:clr>
            <a:srgbClr val="A4A3A4"/>
          </p15:clr>
        </p15:guide>
        <p15:guide id="8" pos="2640">
          <p15:clr>
            <a:srgbClr val="A4A3A4"/>
          </p15:clr>
        </p15:guide>
        <p15:guide id="9" pos="2712">
          <p15:clr>
            <a:srgbClr val="A4A3A4"/>
          </p15:clr>
        </p15:guide>
        <p15:guide id="10" pos="3216">
          <p15:clr>
            <a:srgbClr val="A4A3A4"/>
          </p15:clr>
        </p15:guide>
        <p15:guide id="11" pos="3288">
          <p15:clr>
            <a:srgbClr val="A4A3A4"/>
          </p15:clr>
        </p15:guide>
        <p15:guide id="12" pos="3792">
          <p15:clr>
            <a:srgbClr val="A4A3A4"/>
          </p15:clr>
        </p15:guide>
        <p15:guide id="13" pos="3864">
          <p15:clr>
            <a:srgbClr val="A4A3A4"/>
          </p15:clr>
        </p15:guide>
        <p15:guide id="14" pos="4368">
          <p15:clr>
            <a:srgbClr val="A4A3A4"/>
          </p15:clr>
        </p15:guide>
        <p15:guide id="15" pos="4440">
          <p15:clr>
            <a:srgbClr val="A4A3A4"/>
          </p15:clr>
        </p15:guide>
        <p15:guide id="16" pos="4944">
          <p15:clr>
            <a:srgbClr val="A4A3A4"/>
          </p15:clr>
        </p15:guide>
        <p15:guide id="17" pos="5016">
          <p15:clr>
            <a:srgbClr val="A4A3A4"/>
          </p15:clr>
        </p15:guide>
        <p15:guide id="18" pos="5520">
          <p15:clr>
            <a:srgbClr val="A4A3A4"/>
          </p15:clr>
        </p15:guide>
        <p15:guide id="19" pos="5592">
          <p15:clr>
            <a:srgbClr val="A4A3A4"/>
          </p15:clr>
        </p15:guide>
        <p15:guide id="20" pos="6096">
          <p15:clr>
            <a:srgbClr val="A4A3A4"/>
          </p15:clr>
        </p15:guide>
        <p15:guide id="21" pos="6168">
          <p15:clr>
            <a:srgbClr val="A4A3A4"/>
          </p15:clr>
        </p15:guide>
        <p15:guide id="22" pos="6672">
          <p15:clr>
            <a:srgbClr val="A4A3A4"/>
          </p15:clr>
        </p15:guide>
        <p15:guide id="23" pos="6744">
          <p15:clr>
            <a:srgbClr val="A4A3A4"/>
          </p15:clr>
        </p15:guide>
        <p15:guide id="24" pos="7248">
          <p15:clr>
            <a:srgbClr val="F26B43"/>
          </p15:clr>
        </p15:guide>
        <p15:guide id="25" orient="horz" pos="648" userDrawn="1">
          <p15:clr>
            <a:srgbClr val="5ACBF0"/>
          </p15:clr>
        </p15:guide>
        <p15:guide id="26" orient="horz" pos="408">
          <p15:clr>
            <a:srgbClr val="F26B43"/>
          </p15:clr>
        </p15:guide>
        <p15:guide id="27" orient="horz" pos="4008">
          <p15:clr>
            <a:srgbClr val="F26B43"/>
          </p15:clr>
        </p15:guide>
        <p15:guide id="28" orient="horz" pos="864" userDrawn="1">
          <p15:clr>
            <a:srgbClr val="5ACBF0"/>
          </p15:clr>
        </p15:guide>
        <p15:guide id="29" orient="horz" pos="3912">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A8EA43-26A2-BE40-AAA2-0DBB1684DCBD}"/>
              </a:ext>
            </a:extLst>
          </p:cNvPr>
          <p:cNvPicPr>
            <a:picLocks noChangeAspect="1"/>
          </p:cNvPicPr>
          <p:nvPr userDrawn="1"/>
        </p:nvPicPr>
        <p:blipFill>
          <a:blip r:embed="rId9" cstate="hqprint">
            <a:extLst>
              <a:ext uri="{28A0092B-C50C-407E-A947-70E740481C1C}">
                <a14:useLocalDpi xmlns:a14="http://schemas.microsoft.com/office/drawing/2010/main"/>
              </a:ext>
            </a:extLst>
          </a:blip>
          <a:stretch>
            <a:fillRect/>
          </a:stretch>
        </p:blipFill>
        <p:spPr>
          <a:xfrm>
            <a:off x="642408" y="6437348"/>
            <a:ext cx="1153487" cy="345204"/>
          </a:xfrm>
          <a:prstGeom prst="rect">
            <a:avLst/>
          </a:prstGeom>
        </p:spPr>
      </p:pic>
      <p:sp>
        <p:nvSpPr>
          <p:cNvPr id="5" name="Footer Placeholder 4">
            <a:extLst>
              <a:ext uri="{FF2B5EF4-FFF2-40B4-BE49-F238E27FC236}">
                <a16:creationId xmlns:a16="http://schemas.microsoft.com/office/drawing/2014/main" id="{D2E50AB4-7A79-0C41-A370-51A48D260006}"/>
              </a:ext>
            </a:extLst>
          </p:cNvPr>
          <p:cNvSpPr>
            <a:spLocks noGrp="1"/>
          </p:cNvSpPr>
          <p:nvPr>
            <p:ph type="ftr" sz="quarter" idx="3"/>
          </p:nvPr>
        </p:nvSpPr>
        <p:spPr>
          <a:xfrm>
            <a:off x="4584700" y="6524741"/>
            <a:ext cx="2349500" cy="187367"/>
          </a:xfrm>
          <a:prstGeom prst="rect">
            <a:avLst/>
          </a:prstGeom>
        </p:spPr>
        <p:txBody>
          <a:bodyPr vert="horz" lIns="0" tIns="0" rIns="0" bIns="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31980C06-C95A-044A-ACAF-1FB83FEA13AC}"/>
              </a:ext>
            </a:extLst>
          </p:cNvPr>
          <p:cNvSpPr>
            <a:spLocks noGrp="1"/>
          </p:cNvSpPr>
          <p:nvPr>
            <p:ph type="sldNum" sz="quarter" idx="4"/>
          </p:nvPr>
        </p:nvSpPr>
        <p:spPr>
          <a:xfrm>
            <a:off x="10706100" y="6524741"/>
            <a:ext cx="800100" cy="187367"/>
          </a:xfrm>
          <a:prstGeom prst="rect">
            <a:avLst/>
          </a:prstGeom>
        </p:spPr>
        <p:txBody>
          <a:bodyPr vert="horz" lIns="0" tIns="0" rIns="0" bIns="0" rtlCol="0" anchor="ctr"/>
          <a:lstStyle>
            <a:lvl1pPr algn="r">
              <a:defRPr sz="900" b="1">
                <a:solidFill>
                  <a:schemeClr val="bg1"/>
                </a:solidFill>
              </a:defRPr>
            </a:lvl1pPr>
          </a:lstStyle>
          <a:p>
            <a:fld id="{28EF50A0-70BA-3541-B2E3-D966031D5400}" type="slidenum">
              <a:rPr lang="en-US" smtClean="0"/>
              <a:pPr/>
              <a:t>‹#›</a:t>
            </a:fld>
            <a:endParaRPr lang="en-US" dirty="0"/>
          </a:p>
        </p:txBody>
      </p:sp>
      <p:sp>
        <p:nvSpPr>
          <p:cNvPr id="43" name="Title Placeholder 42">
            <a:extLst>
              <a:ext uri="{FF2B5EF4-FFF2-40B4-BE49-F238E27FC236}">
                <a16:creationId xmlns:a16="http://schemas.microsoft.com/office/drawing/2014/main" id="{B32195F1-5976-F94E-B817-744919DCD538}"/>
              </a:ext>
            </a:extLst>
          </p:cNvPr>
          <p:cNvSpPr>
            <a:spLocks noGrp="1"/>
          </p:cNvSpPr>
          <p:nvPr>
            <p:ph type="title"/>
          </p:nvPr>
        </p:nvSpPr>
        <p:spPr>
          <a:xfrm>
            <a:off x="647699" y="638464"/>
            <a:ext cx="10858499" cy="381000"/>
          </a:xfrm>
          <a:prstGeom prst="rect">
            <a:avLst/>
          </a:prstGeom>
          <a:noFill/>
        </p:spPr>
        <p:txBody>
          <a:bodyPr vert="horz" lIns="0" tIns="0" rIns="0" bIns="0" rtlCol="0" anchor="t">
            <a:noAutofit/>
          </a:bodyPr>
          <a:lstStyle/>
          <a:p>
            <a:r>
              <a:rPr lang="en-US" dirty="0"/>
              <a:t>Click to edit Master title style</a:t>
            </a:r>
          </a:p>
        </p:txBody>
      </p:sp>
      <p:sp>
        <p:nvSpPr>
          <p:cNvPr id="9" name="Text Placeholder 2">
            <a:extLst>
              <a:ext uri="{FF2B5EF4-FFF2-40B4-BE49-F238E27FC236}">
                <a16:creationId xmlns:a16="http://schemas.microsoft.com/office/drawing/2014/main" id="{44C19C95-9E03-FD47-826A-20A6E5EC6006}"/>
              </a:ext>
            </a:extLst>
          </p:cNvPr>
          <p:cNvSpPr>
            <a:spLocks noGrp="1"/>
          </p:cNvSpPr>
          <p:nvPr>
            <p:ph type="body" idx="1"/>
          </p:nvPr>
        </p:nvSpPr>
        <p:spPr>
          <a:xfrm>
            <a:off x="647700" y="1371600"/>
            <a:ext cx="10858500" cy="4838700"/>
          </a:xfrm>
          <a:prstGeom prst="rect">
            <a:avLst/>
          </a:prstGeom>
        </p:spPr>
        <p:txBody>
          <a:bodyPr vert="horz" lIns="0" tIns="0" rIns="0" bIns="0" rtlCol="0">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sz="1400" dirty="0"/>
              <a:t>Sixth Level</a:t>
            </a:r>
          </a:p>
          <a:p>
            <a:pPr lvl="6"/>
            <a:r>
              <a:rPr lang="en-US" dirty="0"/>
              <a:t>Seventh Level</a:t>
            </a:r>
          </a:p>
          <a:p>
            <a:pPr lvl="7"/>
            <a:r>
              <a:rPr lang="en-US" dirty="0"/>
              <a:t>Eighth Level</a:t>
            </a:r>
          </a:p>
        </p:txBody>
      </p:sp>
      <p:sp>
        <p:nvSpPr>
          <p:cNvPr id="12" name="Date Placeholder 1">
            <a:extLst>
              <a:ext uri="{FF2B5EF4-FFF2-40B4-BE49-F238E27FC236}">
                <a16:creationId xmlns:a16="http://schemas.microsoft.com/office/drawing/2014/main" id="{C45D713C-6152-3B4B-93CE-50932B7601AA}"/>
              </a:ext>
            </a:extLst>
          </p:cNvPr>
          <p:cNvSpPr>
            <a:spLocks noGrp="1"/>
          </p:cNvSpPr>
          <p:nvPr>
            <p:ph type="dt" sz="half" idx="2"/>
          </p:nvPr>
        </p:nvSpPr>
        <p:spPr>
          <a:xfrm>
            <a:off x="1922563" y="6520974"/>
            <a:ext cx="2553653" cy="187368"/>
          </a:xfrm>
          <a:prstGeom prst="rect">
            <a:avLst/>
          </a:prstGeom>
        </p:spPr>
        <p:txBody>
          <a:bodyPr lIns="0" tIns="0" rIns="0" bIns="0" anchor="ctr"/>
          <a:lstStyle>
            <a:lvl1pPr>
              <a:defRPr>
                <a:solidFill>
                  <a:schemeClr val="tx1"/>
                </a:solidFill>
              </a:defRPr>
            </a:lvl1pPr>
          </a:lstStyle>
          <a:p>
            <a:r>
              <a:rPr lang="en-US" sz="900" b="1"/>
              <a:t>PowerPoint Template Version r5v2</a:t>
            </a:r>
            <a:endParaRPr lang="en-US" sz="900" b="1" dirty="0"/>
          </a:p>
        </p:txBody>
      </p:sp>
      <p:sp>
        <p:nvSpPr>
          <p:cNvPr id="10" name="object 24">
            <a:extLst>
              <a:ext uri="{FF2B5EF4-FFF2-40B4-BE49-F238E27FC236}">
                <a16:creationId xmlns:a16="http://schemas.microsoft.com/office/drawing/2014/main" id="{4C8F363E-CE4B-EB4B-BEC6-007866F22BC0}"/>
              </a:ext>
            </a:extLst>
          </p:cNvPr>
          <p:cNvSpPr/>
          <p:nvPr userDrawn="1"/>
        </p:nvSpPr>
        <p:spPr>
          <a:xfrm>
            <a:off x="9255717" y="6448684"/>
            <a:ext cx="1336083" cy="323332"/>
          </a:xfrm>
          <a:prstGeom prst="rect">
            <a:avLst/>
          </a:prstGeom>
          <a:blipFill>
            <a:blip r:embed="rId10"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354166547"/>
      </p:ext>
    </p:extLst>
  </p:cSld>
  <p:clrMap bg1="lt1" tx1="dk1" bg2="lt2" tx2="dk2" accent1="accent1" accent2="accent2" accent3="accent3" accent4="accent4" accent5="accent5" accent6="accent6" hlink="hlink" folHlink="folHlink"/>
  <p:sldLayoutIdLst>
    <p:sldLayoutId id="2147483699" r:id="rId1"/>
    <p:sldLayoutId id="2147483718" r:id="rId2"/>
    <p:sldLayoutId id="2147483710" r:id="rId3"/>
    <p:sldLayoutId id="2147483731" r:id="rId4"/>
    <p:sldLayoutId id="2147483700" r:id="rId5"/>
    <p:sldLayoutId id="2147483725" r:id="rId6"/>
    <p:sldLayoutId id="2147483728" r:id="rId7"/>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0" marR="0" indent="0" algn="l" defTabSz="914400" rtl="0" eaLnBrk="1" fontAlgn="auto" latinLnBrk="0" hangingPunct="1">
        <a:lnSpc>
          <a:spcPct val="100000"/>
        </a:lnSpc>
        <a:spcBef>
          <a:spcPts val="500"/>
        </a:spcBef>
        <a:spcAft>
          <a:spcPts val="300"/>
        </a:spcAft>
        <a:buClrTx/>
        <a:buSzTx/>
        <a:buFont typeface="Arial" panose="020B0604020202020204" pitchFamily="34" charset="0"/>
        <a:buNone/>
        <a:tabLst/>
        <a:defRPr sz="1600" b="1" kern="1200">
          <a:solidFill>
            <a:schemeClr val="accent2"/>
          </a:solidFill>
          <a:latin typeface="+mn-lt"/>
          <a:ea typeface="+mn-ea"/>
          <a:cs typeface="+mn-cs"/>
        </a:defRPr>
      </a:lvl1pPr>
      <a:lvl2pPr marL="137160" marR="0" indent="-13716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sz="1600" b="0" kern="1200">
          <a:solidFill>
            <a:schemeClr val="tx1"/>
          </a:solidFill>
          <a:latin typeface="+mn-lt"/>
          <a:ea typeface="+mn-ea"/>
          <a:cs typeface="+mn-cs"/>
        </a:defRPr>
      </a:lvl2pPr>
      <a:lvl3pPr marL="274320" marR="0" indent="-13716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sz="1600" b="0" kern="1200">
          <a:solidFill>
            <a:schemeClr val="tx1"/>
          </a:solidFill>
          <a:latin typeface="+mn-lt"/>
          <a:ea typeface="+mn-ea"/>
          <a:cs typeface="+mn-cs"/>
        </a:defRPr>
      </a:lvl3pPr>
      <a:lvl4pPr marL="411480" marR="0" indent="-13716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sz="1600" b="0" kern="1200">
          <a:solidFill>
            <a:schemeClr val="tx1"/>
          </a:solidFill>
          <a:latin typeface="+mn-lt"/>
          <a:ea typeface="+mn-ea"/>
          <a:cs typeface="+mn-cs"/>
        </a:defRPr>
      </a:lvl4pPr>
      <a:lvl5pPr marL="0" marR="0" indent="0" algn="l" defTabSz="914400" rtl="0" eaLnBrk="1" fontAlgn="auto" latinLnBrk="0" hangingPunct="1">
        <a:lnSpc>
          <a:spcPct val="100000"/>
        </a:lnSpc>
        <a:spcBef>
          <a:spcPts val="500"/>
        </a:spcBef>
        <a:spcAft>
          <a:spcPts val="300"/>
        </a:spcAft>
        <a:buClrTx/>
        <a:buSzTx/>
        <a:buFont typeface="Arial" panose="020B0604020202020204" pitchFamily="34" charset="0"/>
        <a:buNone/>
        <a:tabLst/>
        <a:defRPr sz="1400" b="1" kern="1200">
          <a:solidFill>
            <a:schemeClr val="accent2"/>
          </a:solidFill>
          <a:latin typeface="+mn-lt"/>
          <a:ea typeface="+mn-ea"/>
          <a:cs typeface="+mn-cs"/>
        </a:defRPr>
      </a:lvl5pPr>
      <a:lvl6pPr marL="137160" indent="-137160" algn="l" defTabSz="914400" rtl="0" eaLnBrk="1" latinLnBrk="0" hangingPunct="1">
        <a:lnSpc>
          <a:spcPct val="100000"/>
        </a:lnSpc>
        <a:spcBef>
          <a:spcPts val="0"/>
        </a:spcBef>
        <a:buFont typeface="Arial" panose="020B0604020202020204" pitchFamily="34" charset="0"/>
        <a:buChar char="•"/>
        <a:tabLst/>
        <a:defRPr sz="1400" kern="1200">
          <a:solidFill>
            <a:schemeClr val="tx1"/>
          </a:solidFill>
          <a:latin typeface="+mn-lt"/>
          <a:ea typeface="+mn-ea"/>
          <a:cs typeface="+mn-cs"/>
        </a:defRPr>
      </a:lvl6pPr>
      <a:lvl7pPr marL="274320" indent="-137160" algn="l" defTabSz="914400" rtl="0" eaLnBrk="1" latinLnBrk="0" hangingPunct="1">
        <a:lnSpc>
          <a:spcPct val="100000"/>
        </a:lnSpc>
        <a:spcBef>
          <a:spcPts val="0"/>
        </a:spcBef>
        <a:buFont typeface="Arial" panose="020B0604020202020204" pitchFamily="34" charset="0"/>
        <a:buChar char="•"/>
        <a:tabLst/>
        <a:defRPr sz="1400" kern="1200">
          <a:solidFill>
            <a:schemeClr val="tx1"/>
          </a:solidFill>
          <a:latin typeface="+mn-lt"/>
          <a:ea typeface="+mn-ea"/>
          <a:cs typeface="+mn-cs"/>
        </a:defRPr>
      </a:lvl7pPr>
      <a:lvl8pPr marL="411480" indent="-137160" algn="l" defTabSz="914400" rtl="0" eaLnBrk="1" latinLnBrk="0" hangingPunct="1">
        <a:lnSpc>
          <a:spcPct val="100000"/>
        </a:lnSpc>
        <a:spcBef>
          <a:spcPts val="0"/>
        </a:spcBef>
        <a:buFont typeface="Arial" panose="020B0604020202020204" pitchFamily="34" charset="0"/>
        <a:buChar char="•"/>
        <a:tabLst/>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08">
          <p15:clr>
            <a:srgbClr val="F26B43"/>
          </p15:clr>
        </p15:guide>
        <p15:guide id="2" pos="912">
          <p15:clr>
            <a:srgbClr val="A4A3A4"/>
          </p15:clr>
        </p15:guide>
        <p15:guide id="3" pos="984">
          <p15:clr>
            <a:srgbClr val="A4A3A4"/>
          </p15:clr>
        </p15:guide>
        <p15:guide id="4" pos="1488">
          <p15:clr>
            <a:srgbClr val="A4A3A4"/>
          </p15:clr>
        </p15:guide>
        <p15:guide id="5" pos="1560">
          <p15:clr>
            <a:srgbClr val="A4A3A4"/>
          </p15:clr>
        </p15:guide>
        <p15:guide id="6" pos="2064">
          <p15:clr>
            <a:srgbClr val="A4A3A4"/>
          </p15:clr>
        </p15:guide>
        <p15:guide id="7" pos="2136">
          <p15:clr>
            <a:srgbClr val="A4A3A4"/>
          </p15:clr>
        </p15:guide>
        <p15:guide id="8" pos="2640">
          <p15:clr>
            <a:srgbClr val="A4A3A4"/>
          </p15:clr>
        </p15:guide>
        <p15:guide id="9" pos="2712">
          <p15:clr>
            <a:srgbClr val="A4A3A4"/>
          </p15:clr>
        </p15:guide>
        <p15:guide id="10" pos="3216">
          <p15:clr>
            <a:srgbClr val="A4A3A4"/>
          </p15:clr>
        </p15:guide>
        <p15:guide id="11" pos="3288">
          <p15:clr>
            <a:srgbClr val="A4A3A4"/>
          </p15:clr>
        </p15:guide>
        <p15:guide id="12" pos="3792">
          <p15:clr>
            <a:srgbClr val="A4A3A4"/>
          </p15:clr>
        </p15:guide>
        <p15:guide id="13" pos="3864">
          <p15:clr>
            <a:srgbClr val="A4A3A4"/>
          </p15:clr>
        </p15:guide>
        <p15:guide id="14" pos="4368">
          <p15:clr>
            <a:srgbClr val="A4A3A4"/>
          </p15:clr>
        </p15:guide>
        <p15:guide id="15" pos="4440">
          <p15:clr>
            <a:srgbClr val="A4A3A4"/>
          </p15:clr>
        </p15:guide>
        <p15:guide id="16" pos="4944">
          <p15:clr>
            <a:srgbClr val="A4A3A4"/>
          </p15:clr>
        </p15:guide>
        <p15:guide id="17" pos="5016">
          <p15:clr>
            <a:srgbClr val="A4A3A4"/>
          </p15:clr>
        </p15:guide>
        <p15:guide id="18" pos="5520">
          <p15:clr>
            <a:srgbClr val="A4A3A4"/>
          </p15:clr>
        </p15:guide>
        <p15:guide id="19" pos="5592">
          <p15:clr>
            <a:srgbClr val="A4A3A4"/>
          </p15:clr>
        </p15:guide>
        <p15:guide id="20" pos="6096">
          <p15:clr>
            <a:srgbClr val="A4A3A4"/>
          </p15:clr>
        </p15:guide>
        <p15:guide id="21" pos="6168">
          <p15:clr>
            <a:srgbClr val="A4A3A4"/>
          </p15:clr>
        </p15:guide>
        <p15:guide id="22" pos="6672">
          <p15:clr>
            <a:srgbClr val="A4A3A4"/>
          </p15:clr>
        </p15:guide>
        <p15:guide id="23" pos="6744">
          <p15:clr>
            <a:srgbClr val="A4A3A4"/>
          </p15:clr>
        </p15:guide>
        <p15:guide id="24" pos="7248">
          <p15:clr>
            <a:srgbClr val="F26B43"/>
          </p15:clr>
        </p15:guide>
        <p15:guide id="25" orient="horz" pos="648" userDrawn="1">
          <p15:clr>
            <a:srgbClr val="5ACBF0"/>
          </p15:clr>
        </p15:guide>
        <p15:guide id="26" orient="horz" pos="408">
          <p15:clr>
            <a:srgbClr val="F26B43"/>
          </p15:clr>
        </p15:guide>
        <p15:guide id="27" orient="horz" pos="4008">
          <p15:clr>
            <a:srgbClr val="F26B43"/>
          </p15:clr>
        </p15:guide>
        <p15:guide id="28" orient="horz" pos="864" userDrawn="1">
          <p15:clr>
            <a:srgbClr val="5ACBF0"/>
          </p15:clr>
        </p15:guide>
        <p15:guide id="29" orient="horz" pos="391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56A89-DD67-4218-AE03-CFC54E5986DB}"/>
              </a:ext>
            </a:extLst>
          </p:cNvPr>
          <p:cNvSpPr>
            <a:spLocks noGrp="1"/>
          </p:cNvSpPr>
          <p:nvPr>
            <p:ph type="title"/>
          </p:nvPr>
        </p:nvSpPr>
        <p:spPr/>
        <p:txBody>
          <a:bodyPr/>
          <a:lstStyle/>
          <a:p>
            <a:r>
              <a:rPr lang="en-US" dirty="0"/>
              <a:t>Getting Started with </a:t>
            </a:r>
            <a:r>
              <a:rPr lang="en-US" dirty="0" err="1"/>
              <a:t>SageMaker</a:t>
            </a:r>
            <a:r>
              <a:rPr lang="en-US" dirty="0"/>
              <a:t> Studio</a:t>
            </a:r>
          </a:p>
        </p:txBody>
      </p:sp>
      <p:sp>
        <p:nvSpPr>
          <p:cNvPr id="5" name="Text Placeholder 4">
            <a:extLst>
              <a:ext uri="{FF2B5EF4-FFF2-40B4-BE49-F238E27FC236}">
                <a16:creationId xmlns:a16="http://schemas.microsoft.com/office/drawing/2014/main" id="{94F91043-DE9E-48FB-8D35-26401C7D1D03}"/>
              </a:ext>
            </a:extLst>
          </p:cNvPr>
          <p:cNvSpPr>
            <a:spLocks noGrp="1"/>
          </p:cNvSpPr>
          <p:nvPr>
            <p:ph type="body" sz="quarter" idx="11"/>
          </p:nvPr>
        </p:nvSpPr>
        <p:spPr/>
        <p:txBody>
          <a:bodyPr/>
          <a:lstStyle/>
          <a:p>
            <a:r>
              <a:rPr lang="en-US" dirty="0"/>
              <a:t>RMS CDAO AIML &amp; DS Team</a:t>
            </a:r>
          </a:p>
        </p:txBody>
      </p:sp>
    </p:spTree>
    <p:extLst>
      <p:ext uri="{BB962C8B-B14F-4D97-AF65-F5344CB8AC3E}">
        <p14:creationId xmlns:p14="http://schemas.microsoft.com/office/powerpoint/2010/main" val="5369051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7103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60AFEE5-FA2B-6366-3E81-AD855CA80AE1}"/>
              </a:ext>
            </a:extLst>
          </p:cNvPr>
          <p:cNvPicPr>
            <a:picLocks noChangeAspect="1"/>
          </p:cNvPicPr>
          <p:nvPr/>
        </p:nvPicPr>
        <p:blipFill>
          <a:blip r:embed="rId2"/>
          <a:stretch>
            <a:fillRect/>
          </a:stretch>
        </p:blipFill>
        <p:spPr>
          <a:xfrm>
            <a:off x="0" y="114300"/>
            <a:ext cx="12192000" cy="6115210"/>
          </a:xfrm>
          <a:prstGeom prst="rect">
            <a:avLst/>
          </a:prstGeom>
        </p:spPr>
      </p:pic>
      <p:sp>
        <p:nvSpPr>
          <p:cNvPr id="4" name="Rectangle 3">
            <a:extLst>
              <a:ext uri="{FF2B5EF4-FFF2-40B4-BE49-F238E27FC236}">
                <a16:creationId xmlns:a16="http://schemas.microsoft.com/office/drawing/2014/main" id="{8036A6AD-0E78-56AD-387F-48DD7C89CC8A}"/>
              </a:ext>
            </a:extLst>
          </p:cNvPr>
          <p:cNvSpPr/>
          <p:nvPr/>
        </p:nvSpPr>
        <p:spPr>
          <a:xfrm>
            <a:off x="96716" y="1554120"/>
            <a:ext cx="571500" cy="202223"/>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D4D9F8F-56B3-AADF-3439-BDEAD0DA97E9}"/>
              </a:ext>
            </a:extLst>
          </p:cNvPr>
          <p:cNvSpPr txBox="1"/>
          <p:nvPr/>
        </p:nvSpPr>
        <p:spPr>
          <a:xfrm>
            <a:off x="1354015" y="1624459"/>
            <a:ext cx="1257300" cy="369332"/>
          </a:xfrm>
          <a:prstGeom prst="rect">
            <a:avLst/>
          </a:prstGeom>
          <a:solidFill>
            <a:schemeClr val="bg1"/>
          </a:solidFill>
          <a:ln w="38100">
            <a:solidFill>
              <a:srgbClr val="FF0000"/>
            </a:solidFill>
          </a:ln>
        </p:spPr>
        <p:txBody>
          <a:bodyPr wrap="square" rtlCol="0">
            <a:spAutoFit/>
          </a:bodyPr>
          <a:lstStyle/>
          <a:p>
            <a:r>
              <a:rPr lang="en-US" dirty="0"/>
              <a:t>CLICK HERE</a:t>
            </a:r>
          </a:p>
        </p:txBody>
      </p:sp>
      <p:cxnSp>
        <p:nvCxnSpPr>
          <p:cNvPr id="6" name="Straight Arrow Connector 5">
            <a:extLst>
              <a:ext uri="{FF2B5EF4-FFF2-40B4-BE49-F238E27FC236}">
                <a16:creationId xmlns:a16="http://schemas.microsoft.com/office/drawing/2014/main" id="{9EC6D538-4F73-2E2B-4128-9C2F9265F8A9}"/>
              </a:ext>
            </a:extLst>
          </p:cNvPr>
          <p:cNvCxnSpPr>
            <a:stCxn id="5" idx="1"/>
            <a:endCxn id="4" idx="3"/>
          </p:cNvCxnSpPr>
          <p:nvPr/>
        </p:nvCxnSpPr>
        <p:spPr>
          <a:xfrm flipH="1" flipV="1">
            <a:off x="668216" y="1655232"/>
            <a:ext cx="685799" cy="15389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9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6276E5-B080-6BAA-A638-1F28FC6AECD7}"/>
              </a:ext>
            </a:extLst>
          </p:cNvPr>
          <p:cNvPicPr>
            <a:picLocks noChangeAspect="1"/>
          </p:cNvPicPr>
          <p:nvPr/>
        </p:nvPicPr>
        <p:blipFill>
          <a:blip r:embed="rId2"/>
          <a:stretch>
            <a:fillRect/>
          </a:stretch>
        </p:blipFill>
        <p:spPr>
          <a:xfrm>
            <a:off x="0" y="133350"/>
            <a:ext cx="12192000" cy="6073576"/>
          </a:xfrm>
          <a:prstGeom prst="rect">
            <a:avLst/>
          </a:prstGeom>
        </p:spPr>
      </p:pic>
      <p:sp>
        <p:nvSpPr>
          <p:cNvPr id="7" name="Rectangle 6">
            <a:extLst>
              <a:ext uri="{FF2B5EF4-FFF2-40B4-BE49-F238E27FC236}">
                <a16:creationId xmlns:a16="http://schemas.microsoft.com/office/drawing/2014/main" id="{D263B087-8FCA-CC52-F8AE-3FC64CD2D792}"/>
              </a:ext>
            </a:extLst>
          </p:cNvPr>
          <p:cNvSpPr/>
          <p:nvPr/>
        </p:nvSpPr>
        <p:spPr>
          <a:xfrm>
            <a:off x="7957039" y="1824914"/>
            <a:ext cx="984738" cy="30773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E1B540C-0673-7BBC-02FB-857653998102}"/>
              </a:ext>
            </a:extLst>
          </p:cNvPr>
          <p:cNvSpPr txBox="1"/>
          <p:nvPr/>
        </p:nvSpPr>
        <p:spPr>
          <a:xfrm>
            <a:off x="9047284" y="2449170"/>
            <a:ext cx="1257300" cy="369332"/>
          </a:xfrm>
          <a:prstGeom prst="rect">
            <a:avLst/>
          </a:prstGeom>
          <a:solidFill>
            <a:schemeClr val="bg1"/>
          </a:solidFill>
          <a:ln w="38100">
            <a:solidFill>
              <a:srgbClr val="FF0000"/>
            </a:solidFill>
          </a:ln>
        </p:spPr>
        <p:txBody>
          <a:bodyPr wrap="square" rtlCol="0">
            <a:spAutoFit/>
          </a:bodyPr>
          <a:lstStyle/>
          <a:p>
            <a:r>
              <a:rPr lang="en-US" dirty="0"/>
              <a:t>CLICK HERE</a:t>
            </a:r>
          </a:p>
        </p:txBody>
      </p:sp>
      <p:cxnSp>
        <p:nvCxnSpPr>
          <p:cNvPr id="9" name="Straight Arrow Connector 8">
            <a:extLst>
              <a:ext uri="{FF2B5EF4-FFF2-40B4-BE49-F238E27FC236}">
                <a16:creationId xmlns:a16="http://schemas.microsoft.com/office/drawing/2014/main" id="{7C2A2725-4BF8-78C1-1612-69A91D51387F}"/>
              </a:ext>
            </a:extLst>
          </p:cNvPr>
          <p:cNvCxnSpPr>
            <a:cxnSpLocks/>
            <a:stCxn id="8" idx="1"/>
            <a:endCxn id="7" idx="2"/>
          </p:cNvCxnSpPr>
          <p:nvPr/>
        </p:nvCxnSpPr>
        <p:spPr>
          <a:xfrm flipH="1" flipV="1">
            <a:off x="8449408" y="2132645"/>
            <a:ext cx="597876" cy="5011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03945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E265A27-E83F-D5D1-B59E-4A0EA068EBC2}"/>
              </a:ext>
            </a:extLst>
          </p:cNvPr>
          <p:cNvSpPr>
            <a:spLocks noGrp="1"/>
          </p:cNvSpPr>
          <p:nvPr>
            <p:ph type="sldNum" sz="quarter" idx="11"/>
          </p:nvPr>
        </p:nvSpPr>
        <p:spPr/>
        <p:txBody>
          <a:bodyPr/>
          <a:lstStyle/>
          <a:p>
            <a:fld id="{28EF50A0-70BA-3541-B2E3-D966031D5400}" type="slidenum">
              <a:rPr lang="en-US" smtClean="0"/>
              <a:pPr/>
              <a:t>4</a:t>
            </a:fld>
            <a:endParaRPr lang="en-US" dirty="0"/>
          </a:p>
        </p:txBody>
      </p:sp>
      <p:sp>
        <p:nvSpPr>
          <p:cNvPr id="4" name="Footer Placeholder 3">
            <a:extLst>
              <a:ext uri="{FF2B5EF4-FFF2-40B4-BE49-F238E27FC236}">
                <a16:creationId xmlns:a16="http://schemas.microsoft.com/office/drawing/2014/main" id="{44E14312-D18E-4E6C-FCBB-7DE96FF21C14}"/>
              </a:ext>
            </a:extLst>
          </p:cNvPr>
          <p:cNvSpPr>
            <a:spLocks noGrp="1"/>
          </p:cNvSpPr>
          <p:nvPr>
            <p:ph type="ftr" sz="quarter" idx="3"/>
          </p:nvPr>
        </p:nvSpPr>
        <p:spPr/>
        <p:txBody>
          <a:bodyPr/>
          <a:lstStyle/>
          <a:p>
            <a:endParaRPr lang="en-US" dirty="0"/>
          </a:p>
        </p:txBody>
      </p:sp>
      <p:sp>
        <p:nvSpPr>
          <p:cNvPr id="5" name="Date Placeholder 4">
            <a:extLst>
              <a:ext uri="{FF2B5EF4-FFF2-40B4-BE49-F238E27FC236}">
                <a16:creationId xmlns:a16="http://schemas.microsoft.com/office/drawing/2014/main" id="{3428B87F-C2C2-4121-D084-9F0FD58B880D}"/>
              </a:ext>
            </a:extLst>
          </p:cNvPr>
          <p:cNvSpPr>
            <a:spLocks noGrp="1"/>
          </p:cNvSpPr>
          <p:nvPr>
            <p:ph type="dt" sz="half" idx="2"/>
          </p:nvPr>
        </p:nvSpPr>
        <p:spPr/>
        <p:txBody>
          <a:bodyPr/>
          <a:lstStyle/>
          <a:p>
            <a:r>
              <a:rPr lang="en-US" sz="900" b="1">
                <a:solidFill>
                  <a:srgbClr val="FFFFFF"/>
                </a:solidFill>
              </a:rPr>
              <a:t>PowerPoint Template Version r5v2</a:t>
            </a:r>
            <a:endParaRPr lang="en-US" sz="900" b="1" dirty="0">
              <a:solidFill>
                <a:srgbClr val="FFFFFF"/>
              </a:solidFill>
            </a:endParaRPr>
          </a:p>
        </p:txBody>
      </p:sp>
      <p:pic>
        <p:nvPicPr>
          <p:cNvPr id="6" name="Picture 5">
            <a:extLst>
              <a:ext uri="{FF2B5EF4-FFF2-40B4-BE49-F238E27FC236}">
                <a16:creationId xmlns:a16="http://schemas.microsoft.com/office/drawing/2014/main" id="{CC816DF1-3D15-F2BC-35F5-9AA1C8DEC4A0}"/>
              </a:ext>
            </a:extLst>
          </p:cNvPr>
          <p:cNvPicPr>
            <a:picLocks noChangeAspect="1"/>
          </p:cNvPicPr>
          <p:nvPr/>
        </p:nvPicPr>
        <p:blipFill>
          <a:blip r:embed="rId2"/>
          <a:stretch>
            <a:fillRect/>
          </a:stretch>
        </p:blipFill>
        <p:spPr>
          <a:xfrm>
            <a:off x="0" y="125308"/>
            <a:ext cx="12192000" cy="6112084"/>
          </a:xfrm>
          <a:prstGeom prst="rect">
            <a:avLst/>
          </a:prstGeom>
        </p:spPr>
      </p:pic>
      <p:sp>
        <p:nvSpPr>
          <p:cNvPr id="7" name="Rectangle 6">
            <a:extLst>
              <a:ext uri="{FF2B5EF4-FFF2-40B4-BE49-F238E27FC236}">
                <a16:creationId xmlns:a16="http://schemas.microsoft.com/office/drawing/2014/main" id="{A26A6A92-BBD6-1663-FA52-6E4156BA844B}"/>
              </a:ext>
            </a:extLst>
          </p:cNvPr>
          <p:cNvSpPr/>
          <p:nvPr/>
        </p:nvSpPr>
        <p:spPr>
          <a:xfrm>
            <a:off x="87923" y="772256"/>
            <a:ext cx="536331" cy="518747"/>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5CFFEC4-C5C3-8E21-8826-9CC700DF6CB3}"/>
              </a:ext>
            </a:extLst>
          </p:cNvPr>
          <p:cNvSpPr txBox="1"/>
          <p:nvPr/>
        </p:nvSpPr>
        <p:spPr>
          <a:xfrm>
            <a:off x="1600199" y="1466851"/>
            <a:ext cx="1257300" cy="369332"/>
          </a:xfrm>
          <a:prstGeom prst="rect">
            <a:avLst/>
          </a:prstGeom>
          <a:solidFill>
            <a:schemeClr val="bg1"/>
          </a:solidFill>
          <a:ln w="38100">
            <a:solidFill>
              <a:srgbClr val="FF0000"/>
            </a:solidFill>
          </a:ln>
        </p:spPr>
        <p:txBody>
          <a:bodyPr wrap="square" rtlCol="0">
            <a:spAutoFit/>
          </a:bodyPr>
          <a:lstStyle/>
          <a:p>
            <a:r>
              <a:rPr lang="en-US" dirty="0"/>
              <a:t>CLICK HERE</a:t>
            </a:r>
          </a:p>
        </p:txBody>
      </p:sp>
      <p:cxnSp>
        <p:nvCxnSpPr>
          <p:cNvPr id="9" name="Straight Arrow Connector 8">
            <a:extLst>
              <a:ext uri="{FF2B5EF4-FFF2-40B4-BE49-F238E27FC236}">
                <a16:creationId xmlns:a16="http://schemas.microsoft.com/office/drawing/2014/main" id="{7911BC61-CD4F-3023-2BB8-47882723F222}"/>
              </a:ext>
            </a:extLst>
          </p:cNvPr>
          <p:cNvCxnSpPr>
            <a:cxnSpLocks/>
            <a:stCxn id="8" idx="1"/>
            <a:endCxn id="7" idx="3"/>
          </p:cNvCxnSpPr>
          <p:nvPr/>
        </p:nvCxnSpPr>
        <p:spPr>
          <a:xfrm flipH="1" flipV="1">
            <a:off x="624254" y="1031630"/>
            <a:ext cx="975945" cy="61988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2865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775946F-78E5-793E-3059-865A30868942}"/>
              </a:ext>
            </a:extLst>
          </p:cNvPr>
          <p:cNvSpPr>
            <a:spLocks noGrp="1"/>
          </p:cNvSpPr>
          <p:nvPr>
            <p:ph type="sldNum" sz="quarter" idx="11"/>
          </p:nvPr>
        </p:nvSpPr>
        <p:spPr/>
        <p:txBody>
          <a:bodyPr/>
          <a:lstStyle/>
          <a:p>
            <a:fld id="{28EF50A0-70BA-3541-B2E3-D966031D5400}" type="slidenum">
              <a:rPr lang="en-US" smtClean="0"/>
              <a:pPr/>
              <a:t>5</a:t>
            </a:fld>
            <a:endParaRPr lang="en-US" dirty="0"/>
          </a:p>
        </p:txBody>
      </p:sp>
      <p:sp>
        <p:nvSpPr>
          <p:cNvPr id="4" name="Footer Placeholder 3">
            <a:extLst>
              <a:ext uri="{FF2B5EF4-FFF2-40B4-BE49-F238E27FC236}">
                <a16:creationId xmlns:a16="http://schemas.microsoft.com/office/drawing/2014/main" id="{907FD3D4-033F-FBC6-3B8C-DB8E2AF9DD68}"/>
              </a:ext>
            </a:extLst>
          </p:cNvPr>
          <p:cNvSpPr>
            <a:spLocks noGrp="1"/>
          </p:cNvSpPr>
          <p:nvPr>
            <p:ph type="ftr" sz="quarter" idx="3"/>
          </p:nvPr>
        </p:nvSpPr>
        <p:spPr/>
        <p:txBody>
          <a:bodyPr/>
          <a:lstStyle/>
          <a:p>
            <a:endParaRPr lang="en-US" dirty="0"/>
          </a:p>
        </p:txBody>
      </p:sp>
      <p:sp>
        <p:nvSpPr>
          <p:cNvPr id="5" name="Date Placeholder 4">
            <a:extLst>
              <a:ext uri="{FF2B5EF4-FFF2-40B4-BE49-F238E27FC236}">
                <a16:creationId xmlns:a16="http://schemas.microsoft.com/office/drawing/2014/main" id="{F229366C-99B4-BEA3-9DED-ACCEFD9B4B04}"/>
              </a:ext>
            </a:extLst>
          </p:cNvPr>
          <p:cNvSpPr>
            <a:spLocks noGrp="1"/>
          </p:cNvSpPr>
          <p:nvPr>
            <p:ph type="dt" sz="half" idx="2"/>
          </p:nvPr>
        </p:nvSpPr>
        <p:spPr/>
        <p:txBody>
          <a:bodyPr/>
          <a:lstStyle/>
          <a:p>
            <a:r>
              <a:rPr lang="en-US" sz="900" b="1">
                <a:solidFill>
                  <a:srgbClr val="FFFFFF"/>
                </a:solidFill>
              </a:rPr>
              <a:t>PowerPoint Template Version r5v2</a:t>
            </a:r>
            <a:endParaRPr lang="en-US" sz="900" b="1" dirty="0">
              <a:solidFill>
                <a:srgbClr val="FFFFFF"/>
              </a:solidFill>
            </a:endParaRPr>
          </a:p>
        </p:txBody>
      </p:sp>
      <p:pic>
        <p:nvPicPr>
          <p:cNvPr id="6" name="Picture 5">
            <a:extLst>
              <a:ext uri="{FF2B5EF4-FFF2-40B4-BE49-F238E27FC236}">
                <a16:creationId xmlns:a16="http://schemas.microsoft.com/office/drawing/2014/main" id="{3DB19DBC-7797-70E9-4B8F-27B53C349F9E}"/>
              </a:ext>
            </a:extLst>
          </p:cNvPr>
          <p:cNvPicPr>
            <a:picLocks noChangeAspect="1"/>
          </p:cNvPicPr>
          <p:nvPr/>
        </p:nvPicPr>
        <p:blipFill>
          <a:blip r:embed="rId2"/>
          <a:stretch>
            <a:fillRect/>
          </a:stretch>
        </p:blipFill>
        <p:spPr>
          <a:xfrm>
            <a:off x="0" y="152500"/>
            <a:ext cx="12192000" cy="6076749"/>
          </a:xfrm>
          <a:prstGeom prst="rect">
            <a:avLst/>
          </a:prstGeom>
        </p:spPr>
      </p:pic>
      <p:sp>
        <p:nvSpPr>
          <p:cNvPr id="7" name="Rectangle 6">
            <a:extLst>
              <a:ext uri="{FF2B5EF4-FFF2-40B4-BE49-F238E27FC236}">
                <a16:creationId xmlns:a16="http://schemas.microsoft.com/office/drawing/2014/main" id="{3CE4A3A7-01D7-C50C-F9B2-46A1ADE5E6F8}"/>
              </a:ext>
            </a:extLst>
          </p:cNvPr>
          <p:cNvSpPr/>
          <p:nvPr/>
        </p:nvSpPr>
        <p:spPr>
          <a:xfrm>
            <a:off x="10559562" y="561974"/>
            <a:ext cx="1632438" cy="30773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5049E82-75AC-3BA3-26F1-2CC087195A0A}"/>
              </a:ext>
            </a:extLst>
          </p:cNvPr>
          <p:cNvSpPr txBox="1"/>
          <p:nvPr/>
        </p:nvSpPr>
        <p:spPr>
          <a:xfrm>
            <a:off x="10118481" y="1326907"/>
            <a:ext cx="1257300" cy="369332"/>
          </a:xfrm>
          <a:prstGeom prst="rect">
            <a:avLst/>
          </a:prstGeom>
          <a:solidFill>
            <a:schemeClr val="bg1"/>
          </a:solidFill>
          <a:ln w="38100">
            <a:solidFill>
              <a:srgbClr val="FF0000"/>
            </a:solidFill>
          </a:ln>
        </p:spPr>
        <p:txBody>
          <a:bodyPr wrap="square" rtlCol="0">
            <a:spAutoFit/>
          </a:bodyPr>
          <a:lstStyle/>
          <a:p>
            <a:r>
              <a:rPr lang="en-US" dirty="0"/>
              <a:t>CLICK HERE</a:t>
            </a:r>
          </a:p>
        </p:txBody>
      </p:sp>
      <p:cxnSp>
        <p:nvCxnSpPr>
          <p:cNvPr id="9" name="Straight Arrow Connector 8">
            <a:extLst>
              <a:ext uri="{FF2B5EF4-FFF2-40B4-BE49-F238E27FC236}">
                <a16:creationId xmlns:a16="http://schemas.microsoft.com/office/drawing/2014/main" id="{4A21333C-FD66-CA2C-B48E-77595771E8E9}"/>
              </a:ext>
            </a:extLst>
          </p:cNvPr>
          <p:cNvCxnSpPr>
            <a:cxnSpLocks/>
            <a:stCxn id="8" idx="0"/>
            <a:endCxn id="7" idx="2"/>
          </p:cNvCxnSpPr>
          <p:nvPr/>
        </p:nvCxnSpPr>
        <p:spPr>
          <a:xfrm flipV="1">
            <a:off x="10747131" y="869705"/>
            <a:ext cx="628650" cy="45720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7686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775946F-78E5-793E-3059-865A30868942}"/>
              </a:ext>
            </a:extLst>
          </p:cNvPr>
          <p:cNvSpPr>
            <a:spLocks noGrp="1"/>
          </p:cNvSpPr>
          <p:nvPr>
            <p:ph type="sldNum" sz="quarter" idx="11"/>
          </p:nvPr>
        </p:nvSpPr>
        <p:spPr/>
        <p:txBody>
          <a:bodyPr/>
          <a:lstStyle/>
          <a:p>
            <a:fld id="{28EF50A0-70BA-3541-B2E3-D966031D5400}" type="slidenum">
              <a:rPr lang="en-US" smtClean="0"/>
              <a:pPr/>
              <a:t>6</a:t>
            </a:fld>
            <a:endParaRPr lang="en-US" dirty="0"/>
          </a:p>
        </p:txBody>
      </p:sp>
      <p:sp>
        <p:nvSpPr>
          <p:cNvPr id="4" name="Footer Placeholder 3">
            <a:extLst>
              <a:ext uri="{FF2B5EF4-FFF2-40B4-BE49-F238E27FC236}">
                <a16:creationId xmlns:a16="http://schemas.microsoft.com/office/drawing/2014/main" id="{907FD3D4-033F-FBC6-3B8C-DB8E2AF9DD68}"/>
              </a:ext>
            </a:extLst>
          </p:cNvPr>
          <p:cNvSpPr>
            <a:spLocks noGrp="1"/>
          </p:cNvSpPr>
          <p:nvPr>
            <p:ph type="ftr" sz="quarter" idx="3"/>
          </p:nvPr>
        </p:nvSpPr>
        <p:spPr/>
        <p:txBody>
          <a:bodyPr/>
          <a:lstStyle/>
          <a:p>
            <a:endParaRPr lang="en-US" dirty="0"/>
          </a:p>
        </p:txBody>
      </p:sp>
      <p:sp>
        <p:nvSpPr>
          <p:cNvPr id="5" name="Date Placeholder 4">
            <a:extLst>
              <a:ext uri="{FF2B5EF4-FFF2-40B4-BE49-F238E27FC236}">
                <a16:creationId xmlns:a16="http://schemas.microsoft.com/office/drawing/2014/main" id="{F229366C-99B4-BEA3-9DED-ACCEFD9B4B04}"/>
              </a:ext>
            </a:extLst>
          </p:cNvPr>
          <p:cNvSpPr>
            <a:spLocks noGrp="1"/>
          </p:cNvSpPr>
          <p:nvPr>
            <p:ph type="dt" sz="half" idx="2"/>
          </p:nvPr>
        </p:nvSpPr>
        <p:spPr/>
        <p:txBody>
          <a:bodyPr/>
          <a:lstStyle/>
          <a:p>
            <a:r>
              <a:rPr lang="en-US" sz="900" b="1">
                <a:solidFill>
                  <a:srgbClr val="FFFFFF"/>
                </a:solidFill>
              </a:rPr>
              <a:t>PowerPoint Template Version r5v2</a:t>
            </a:r>
            <a:endParaRPr lang="en-US" sz="900" b="1" dirty="0">
              <a:solidFill>
                <a:srgbClr val="FFFFFF"/>
              </a:solidFill>
            </a:endParaRPr>
          </a:p>
        </p:txBody>
      </p:sp>
      <p:pic>
        <p:nvPicPr>
          <p:cNvPr id="2" name="Picture 1">
            <a:extLst>
              <a:ext uri="{FF2B5EF4-FFF2-40B4-BE49-F238E27FC236}">
                <a16:creationId xmlns:a16="http://schemas.microsoft.com/office/drawing/2014/main" id="{22219395-7153-60B7-A554-2203F0F56222}"/>
              </a:ext>
            </a:extLst>
          </p:cNvPr>
          <p:cNvPicPr>
            <a:picLocks noChangeAspect="1"/>
          </p:cNvPicPr>
          <p:nvPr/>
        </p:nvPicPr>
        <p:blipFill>
          <a:blip r:embed="rId2"/>
          <a:stretch>
            <a:fillRect/>
          </a:stretch>
        </p:blipFill>
        <p:spPr>
          <a:xfrm>
            <a:off x="0" y="166809"/>
            <a:ext cx="12192000" cy="6029081"/>
          </a:xfrm>
          <a:prstGeom prst="rect">
            <a:avLst/>
          </a:prstGeom>
        </p:spPr>
      </p:pic>
      <p:sp>
        <p:nvSpPr>
          <p:cNvPr id="6" name="TextBox 5">
            <a:extLst>
              <a:ext uri="{FF2B5EF4-FFF2-40B4-BE49-F238E27FC236}">
                <a16:creationId xmlns:a16="http://schemas.microsoft.com/office/drawing/2014/main" id="{47A81245-3288-152F-02B4-1378A60B39AB}"/>
              </a:ext>
            </a:extLst>
          </p:cNvPr>
          <p:cNvSpPr txBox="1"/>
          <p:nvPr/>
        </p:nvSpPr>
        <p:spPr>
          <a:xfrm>
            <a:off x="4413738" y="1756997"/>
            <a:ext cx="3190143" cy="369332"/>
          </a:xfrm>
          <a:prstGeom prst="rect">
            <a:avLst/>
          </a:prstGeom>
          <a:solidFill>
            <a:schemeClr val="bg1"/>
          </a:solidFill>
          <a:ln w="38100">
            <a:solidFill>
              <a:srgbClr val="FF0000"/>
            </a:solidFill>
          </a:ln>
        </p:spPr>
        <p:txBody>
          <a:bodyPr wrap="square" rtlCol="0">
            <a:spAutoFit/>
          </a:bodyPr>
          <a:lstStyle/>
          <a:p>
            <a:r>
              <a:rPr lang="en-US" dirty="0"/>
              <a:t>GIVE IT A NAME. DASHES ONLY</a:t>
            </a:r>
          </a:p>
        </p:txBody>
      </p:sp>
    </p:spTree>
    <p:extLst>
      <p:ext uri="{BB962C8B-B14F-4D97-AF65-F5344CB8AC3E}">
        <p14:creationId xmlns:p14="http://schemas.microsoft.com/office/powerpoint/2010/main" val="4266717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775946F-78E5-793E-3059-865A30868942}"/>
              </a:ext>
            </a:extLst>
          </p:cNvPr>
          <p:cNvSpPr>
            <a:spLocks noGrp="1"/>
          </p:cNvSpPr>
          <p:nvPr>
            <p:ph type="sldNum" sz="quarter" idx="11"/>
          </p:nvPr>
        </p:nvSpPr>
        <p:spPr/>
        <p:txBody>
          <a:bodyPr/>
          <a:lstStyle/>
          <a:p>
            <a:fld id="{28EF50A0-70BA-3541-B2E3-D966031D5400}" type="slidenum">
              <a:rPr lang="en-US" smtClean="0"/>
              <a:pPr/>
              <a:t>7</a:t>
            </a:fld>
            <a:endParaRPr lang="en-US" dirty="0"/>
          </a:p>
        </p:txBody>
      </p:sp>
      <p:sp>
        <p:nvSpPr>
          <p:cNvPr id="4" name="Footer Placeholder 3">
            <a:extLst>
              <a:ext uri="{FF2B5EF4-FFF2-40B4-BE49-F238E27FC236}">
                <a16:creationId xmlns:a16="http://schemas.microsoft.com/office/drawing/2014/main" id="{907FD3D4-033F-FBC6-3B8C-DB8E2AF9DD68}"/>
              </a:ext>
            </a:extLst>
          </p:cNvPr>
          <p:cNvSpPr>
            <a:spLocks noGrp="1"/>
          </p:cNvSpPr>
          <p:nvPr>
            <p:ph type="ftr" sz="quarter" idx="3"/>
          </p:nvPr>
        </p:nvSpPr>
        <p:spPr/>
        <p:txBody>
          <a:bodyPr/>
          <a:lstStyle/>
          <a:p>
            <a:endParaRPr lang="en-US" dirty="0"/>
          </a:p>
        </p:txBody>
      </p:sp>
      <p:sp>
        <p:nvSpPr>
          <p:cNvPr id="5" name="Date Placeholder 4">
            <a:extLst>
              <a:ext uri="{FF2B5EF4-FFF2-40B4-BE49-F238E27FC236}">
                <a16:creationId xmlns:a16="http://schemas.microsoft.com/office/drawing/2014/main" id="{F229366C-99B4-BEA3-9DED-ACCEFD9B4B04}"/>
              </a:ext>
            </a:extLst>
          </p:cNvPr>
          <p:cNvSpPr>
            <a:spLocks noGrp="1"/>
          </p:cNvSpPr>
          <p:nvPr>
            <p:ph type="dt" sz="half" idx="2"/>
          </p:nvPr>
        </p:nvSpPr>
        <p:spPr/>
        <p:txBody>
          <a:bodyPr/>
          <a:lstStyle/>
          <a:p>
            <a:r>
              <a:rPr lang="en-US" sz="900" b="1">
                <a:solidFill>
                  <a:srgbClr val="FFFFFF"/>
                </a:solidFill>
              </a:rPr>
              <a:t>PowerPoint Template Version r5v2</a:t>
            </a:r>
            <a:endParaRPr lang="en-US" sz="900" b="1" dirty="0">
              <a:solidFill>
                <a:srgbClr val="FFFFFF"/>
              </a:solidFill>
            </a:endParaRPr>
          </a:p>
        </p:txBody>
      </p:sp>
      <p:pic>
        <p:nvPicPr>
          <p:cNvPr id="2" name="Picture 1">
            <a:extLst>
              <a:ext uri="{FF2B5EF4-FFF2-40B4-BE49-F238E27FC236}">
                <a16:creationId xmlns:a16="http://schemas.microsoft.com/office/drawing/2014/main" id="{787B8B67-68A4-3D07-FDB5-5F5499D6F1DE}"/>
              </a:ext>
            </a:extLst>
          </p:cNvPr>
          <p:cNvPicPr>
            <a:picLocks noChangeAspect="1"/>
          </p:cNvPicPr>
          <p:nvPr/>
        </p:nvPicPr>
        <p:blipFill>
          <a:blip r:embed="rId2"/>
          <a:stretch>
            <a:fillRect/>
          </a:stretch>
        </p:blipFill>
        <p:spPr>
          <a:xfrm>
            <a:off x="0" y="137030"/>
            <a:ext cx="12192000" cy="6115130"/>
          </a:xfrm>
          <a:prstGeom prst="rect">
            <a:avLst/>
          </a:prstGeom>
        </p:spPr>
      </p:pic>
      <p:sp>
        <p:nvSpPr>
          <p:cNvPr id="6" name="TextBox 5">
            <a:extLst>
              <a:ext uri="{FF2B5EF4-FFF2-40B4-BE49-F238E27FC236}">
                <a16:creationId xmlns:a16="http://schemas.microsoft.com/office/drawing/2014/main" id="{8469CA93-D58D-5F38-5D04-5B6C26F33717}"/>
              </a:ext>
            </a:extLst>
          </p:cNvPr>
          <p:cNvSpPr txBox="1"/>
          <p:nvPr/>
        </p:nvSpPr>
        <p:spPr>
          <a:xfrm>
            <a:off x="3851031" y="1787827"/>
            <a:ext cx="1987062" cy="369332"/>
          </a:xfrm>
          <a:prstGeom prst="rect">
            <a:avLst/>
          </a:prstGeom>
          <a:solidFill>
            <a:schemeClr val="bg1"/>
          </a:solidFill>
          <a:ln w="38100">
            <a:solidFill>
              <a:srgbClr val="FF0000"/>
            </a:solidFill>
          </a:ln>
        </p:spPr>
        <p:txBody>
          <a:bodyPr wrap="square" rtlCol="0">
            <a:spAutoFit/>
          </a:bodyPr>
          <a:lstStyle/>
          <a:p>
            <a:r>
              <a:rPr lang="en-US" dirty="0"/>
              <a:t>USE ml.g4dn.xlarge</a:t>
            </a:r>
          </a:p>
        </p:txBody>
      </p:sp>
      <p:sp>
        <p:nvSpPr>
          <p:cNvPr id="7" name="TextBox 6">
            <a:extLst>
              <a:ext uri="{FF2B5EF4-FFF2-40B4-BE49-F238E27FC236}">
                <a16:creationId xmlns:a16="http://schemas.microsoft.com/office/drawing/2014/main" id="{A6734798-06B6-B723-CAB3-DC4D319985BA}"/>
              </a:ext>
            </a:extLst>
          </p:cNvPr>
          <p:cNvSpPr txBox="1"/>
          <p:nvPr/>
        </p:nvSpPr>
        <p:spPr>
          <a:xfrm>
            <a:off x="2913185" y="2590858"/>
            <a:ext cx="1166446" cy="369332"/>
          </a:xfrm>
          <a:prstGeom prst="rect">
            <a:avLst/>
          </a:prstGeom>
          <a:solidFill>
            <a:schemeClr val="bg1"/>
          </a:solidFill>
          <a:ln w="38100">
            <a:solidFill>
              <a:srgbClr val="FF0000"/>
            </a:solidFill>
          </a:ln>
        </p:spPr>
        <p:txBody>
          <a:bodyPr wrap="square" rtlCol="0">
            <a:spAutoFit/>
          </a:bodyPr>
          <a:lstStyle/>
          <a:p>
            <a:r>
              <a:rPr lang="en-US" dirty="0"/>
              <a:t>USE 20 GB</a:t>
            </a:r>
          </a:p>
        </p:txBody>
      </p:sp>
    </p:spTree>
    <p:extLst>
      <p:ext uri="{BB962C8B-B14F-4D97-AF65-F5344CB8AC3E}">
        <p14:creationId xmlns:p14="http://schemas.microsoft.com/office/powerpoint/2010/main" val="1641780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775946F-78E5-793E-3059-865A30868942}"/>
              </a:ext>
            </a:extLst>
          </p:cNvPr>
          <p:cNvSpPr>
            <a:spLocks noGrp="1"/>
          </p:cNvSpPr>
          <p:nvPr>
            <p:ph type="sldNum" sz="quarter" idx="11"/>
          </p:nvPr>
        </p:nvSpPr>
        <p:spPr/>
        <p:txBody>
          <a:bodyPr/>
          <a:lstStyle/>
          <a:p>
            <a:fld id="{28EF50A0-70BA-3541-B2E3-D966031D5400}" type="slidenum">
              <a:rPr lang="en-US" smtClean="0"/>
              <a:pPr/>
              <a:t>8</a:t>
            </a:fld>
            <a:endParaRPr lang="en-US" dirty="0"/>
          </a:p>
        </p:txBody>
      </p:sp>
      <p:sp>
        <p:nvSpPr>
          <p:cNvPr id="4" name="Footer Placeholder 3">
            <a:extLst>
              <a:ext uri="{FF2B5EF4-FFF2-40B4-BE49-F238E27FC236}">
                <a16:creationId xmlns:a16="http://schemas.microsoft.com/office/drawing/2014/main" id="{907FD3D4-033F-FBC6-3B8C-DB8E2AF9DD68}"/>
              </a:ext>
            </a:extLst>
          </p:cNvPr>
          <p:cNvSpPr>
            <a:spLocks noGrp="1"/>
          </p:cNvSpPr>
          <p:nvPr>
            <p:ph type="ftr" sz="quarter" idx="3"/>
          </p:nvPr>
        </p:nvSpPr>
        <p:spPr/>
        <p:txBody>
          <a:bodyPr/>
          <a:lstStyle/>
          <a:p>
            <a:endParaRPr lang="en-US" dirty="0"/>
          </a:p>
        </p:txBody>
      </p:sp>
      <p:sp>
        <p:nvSpPr>
          <p:cNvPr id="5" name="Date Placeholder 4">
            <a:extLst>
              <a:ext uri="{FF2B5EF4-FFF2-40B4-BE49-F238E27FC236}">
                <a16:creationId xmlns:a16="http://schemas.microsoft.com/office/drawing/2014/main" id="{F229366C-99B4-BEA3-9DED-ACCEFD9B4B04}"/>
              </a:ext>
            </a:extLst>
          </p:cNvPr>
          <p:cNvSpPr>
            <a:spLocks noGrp="1"/>
          </p:cNvSpPr>
          <p:nvPr>
            <p:ph type="dt" sz="half" idx="2"/>
          </p:nvPr>
        </p:nvSpPr>
        <p:spPr/>
        <p:txBody>
          <a:bodyPr/>
          <a:lstStyle/>
          <a:p>
            <a:r>
              <a:rPr lang="en-US" sz="900" b="1">
                <a:solidFill>
                  <a:srgbClr val="FFFFFF"/>
                </a:solidFill>
              </a:rPr>
              <a:t>PowerPoint Template Version r5v2</a:t>
            </a:r>
            <a:endParaRPr lang="en-US" sz="900" b="1" dirty="0">
              <a:solidFill>
                <a:srgbClr val="FFFFFF"/>
              </a:solidFill>
            </a:endParaRPr>
          </a:p>
        </p:txBody>
      </p:sp>
      <p:pic>
        <p:nvPicPr>
          <p:cNvPr id="2" name="Picture 1">
            <a:extLst>
              <a:ext uri="{FF2B5EF4-FFF2-40B4-BE49-F238E27FC236}">
                <a16:creationId xmlns:a16="http://schemas.microsoft.com/office/drawing/2014/main" id="{6D6AA539-9022-BDE3-DA40-2C7EFCD33DB1}"/>
              </a:ext>
            </a:extLst>
          </p:cNvPr>
          <p:cNvPicPr>
            <a:picLocks noChangeAspect="1"/>
          </p:cNvPicPr>
          <p:nvPr/>
        </p:nvPicPr>
        <p:blipFill>
          <a:blip r:embed="rId2"/>
          <a:stretch>
            <a:fillRect/>
          </a:stretch>
        </p:blipFill>
        <p:spPr>
          <a:xfrm>
            <a:off x="0" y="142835"/>
            <a:ext cx="12192000" cy="6115130"/>
          </a:xfrm>
          <a:prstGeom prst="rect">
            <a:avLst/>
          </a:prstGeom>
        </p:spPr>
      </p:pic>
      <p:sp>
        <p:nvSpPr>
          <p:cNvPr id="6" name="Rectangle 5">
            <a:extLst>
              <a:ext uri="{FF2B5EF4-FFF2-40B4-BE49-F238E27FC236}">
                <a16:creationId xmlns:a16="http://schemas.microsoft.com/office/drawing/2014/main" id="{B68CA6E5-061B-1FF5-9EB1-636B15D6820C}"/>
              </a:ext>
            </a:extLst>
          </p:cNvPr>
          <p:cNvSpPr/>
          <p:nvPr/>
        </p:nvSpPr>
        <p:spPr>
          <a:xfrm>
            <a:off x="1811216" y="1274885"/>
            <a:ext cx="1037492" cy="474784"/>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94F37C2-F75E-138C-A7AE-F46A656A7FCA}"/>
              </a:ext>
            </a:extLst>
          </p:cNvPr>
          <p:cNvSpPr txBox="1"/>
          <p:nvPr/>
        </p:nvSpPr>
        <p:spPr>
          <a:xfrm>
            <a:off x="3683977" y="1907510"/>
            <a:ext cx="1837592" cy="369332"/>
          </a:xfrm>
          <a:prstGeom prst="rect">
            <a:avLst/>
          </a:prstGeom>
          <a:solidFill>
            <a:schemeClr val="bg1"/>
          </a:solidFill>
          <a:ln w="38100">
            <a:solidFill>
              <a:srgbClr val="FF0000"/>
            </a:solidFill>
          </a:ln>
        </p:spPr>
        <p:txBody>
          <a:bodyPr wrap="square" rtlCol="0">
            <a:spAutoFit/>
          </a:bodyPr>
          <a:lstStyle/>
          <a:p>
            <a:r>
              <a:rPr lang="en-US" dirty="0"/>
              <a:t>CLICK HERE</a:t>
            </a:r>
          </a:p>
        </p:txBody>
      </p:sp>
      <p:cxnSp>
        <p:nvCxnSpPr>
          <p:cNvPr id="8" name="Straight Arrow Connector 7">
            <a:extLst>
              <a:ext uri="{FF2B5EF4-FFF2-40B4-BE49-F238E27FC236}">
                <a16:creationId xmlns:a16="http://schemas.microsoft.com/office/drawing/2014/main" id="{42E90583-5EEA-1C12-B7B6-776E3B38053A}"/>
              </a:ext>
            </a:extLst>
          </p:cNvPr>
          <p:cNvCxnSpPr>
            <a:cxnSpLocks/>
            <a:stCxn id="7" idx="1"/>
            <a:endCxn id="6" idx="3"/>
          </p:cNvCxnSpPr>
          <p:nvPr/>
        </p:nvCxnSpPr>
        <p:spPr>
          <a:xfrm flipH="1" flipV="1">
            <a:off x="2848708" y="1512277"/>
            <a:ext cx="835269" cy="57989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425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775946F-78E5-793E-3059-865A30868942}"/>
              </a:ext>
            </a:extLst>
          </p:cNvPr>
          <p:cNvSpPr>
            <a:spLocks noGrp="1"/>
          </p:cNvSpPr>
          <p:nvPr>
            <p:ph type="sldNum" sz="quarter" idx="11"/>
          </p:nvPr>
        </p:nvSpPr>
        <p:spPr/>
        <p:txBody>
          <a:bodyPr/>
          <a:lstStyle/>
          <a:p>
            <a:fld id="{28EF50A0-70BA-3541-B2E3-D966031D5400}" type="slidenum">
              <a:rPr lang="en-US" smtClean="0"/>
              <a:pPr/>
              <a:t>9</a:t>
            </a:fld>
            <a:endParaRPr lang="en-US" dirty="0"/>
          </a:p>
        </p:txBody>
      </p:sp>
      <p:sp>
        <p:nvSpPr>
          <p:cNvPr id="4" name="Footer Placeholder 3">
            <a:extLst>
              <a:ext uri="{FF2B5EF4-FFF2-40B4-BE49-F238E27FC236}">
                <a16:creationId xmlns:a16="http://schemas.microsoft.com/office/drawing/2014/main" id="{907FD3D4-033F-FBC6-3B8C-DB8E2AF9DD68}"/>
              </a:ext>
            </a:extLst>
          </p:cNvPr>
          <p:cNvSpPr>
            <a:spLocks noGrp="1"/>
          </p:cNvSpPr>
          <p:nvPr>
            <p:ph type="ftr" sz="quarter" idx="3"/>
          </p:nvPr>
        </p:nvSpPr>
        <p:spPr/>
        <p:txBody>
          <a:bodyPr/>
          <a:lstStyle/>
          <a:p>
            <a:endParaRPr lang="en-US" dirty="0"/>
          </a:p>
        </p:txBody>
      </p:sp>
      <p:sp>
        <p:nvSpPr>
          <p:cNvPr id="5" name="Date Placeholder 4">
            <a:extLst>
              <a:ext uri="{FF2B5EF4-FFF2-40B4-BE49-F238E27FC236}">
                <a16:creationId xmlns:a16="http://schemas.microsoft.com/office/drawing/2014/main" id="{F229366C-99B4-BEA3-9DED-ACCEFD9B4B04}"/>
              </a:ext>
            </a:extLst>
          </p:cNvPr>
          <p:cNvSpPr>
            <a:spLocks noGrp="1"/>
          </p:cNvSpPr>
          <p:nvPr>
            <p:ph type="dt" sz="half" idx="2"/>
          </p:nvPr>
        </p:nvSpPr>
        <p:spPr/>
        <p:txBody>
          <a:bodyPr/>
          <a:lstStyle/>
          <a:p>
            <a:r>
              <a:rPr lang="en-US" sz="900" b="1">
                <a:solidFill>
                  <a:srgbClr val="FFFFFF"/>
                </a:solidFill>
              </a:rPr>
              <a:t>PowerPoint Template Version r5v2</a:t>
            </a:r>
            <a:endParaRPr lang="en-US" sz="900" b="1" dirty="0">
              <a:solidFill>
                <a:srgbClr val="FFFFFF"/>
              </a:solidFill>
            </a:endParaRPr>
          </a:p>
        </p:txBody>
      </p:sp>
      <p:pic>
        <p:nvPicPr>
          <p:cNvPr id="2" name="Picture 1">
            <a:extLst>
              <a:ext uri="{FF2B5EF4-FFF2-40B4-BE49-F238E27FC236}">
                <a16:creationId xmlns:a16="http://schemas.microsoft.com/office/drawing/2014/main" id="{BCFA09F1-0FE5-AEDB-6D12-34EBA8809712}"/>
              </a:ext>
            </a:extLst>
          </p:cNvPr>
          <p:cNvPicPr>
            <a:picLocks noChangeAspect="1"/>
          </p:cNvPicPr>
          <p:nvPr/>
        </p:nvPicPr>
        <p:blipFill>
          <a:blip r:embed="rId2"/>
          <a:stretch>
            <a:fillRect/>
          </a:stretch>
        </p:blipFill>
        <p:spPr>
          <a:xfrm>
            <a:off x="0" y="179483"/>
            <a:ext cx="12192000" cy="6022784"/>
          </a:xfrm>
          <a:prstGeom prst="rect">
            <a:avLst/>
          </a:prstGeom>
        </p:spPr>
      </p:pic>
      <p:sp>
        <p:nvSpPr>
          <p:cNvPr id="6" name="Rectangle 5">
            <a:extLst>
              <a:ext uri="{FF2B5EF4-FFF2-40B4-BE49-F238E27FC236}">
                <a16:creationId xmlns:a16="http://schemas.microsoft.com/office/drawing/2014/main" id="{6E7CBDA4-CD69-087B-225A-2F9B86490454}"/>
              </a:ext>
            </a:extLst>
          </p:cNvPr>
          <p:cNvSpPr/>
          <p:nvPr/>
        </p:nvSpPr>
        <p:spPr>
          <a:xfrm>
            <a:off x="2857501" y="1300529"/>
            <a:ext cx="1230922" cy="474784"/>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86D28C2-1236-9B1F-77BA-1FA845899D9C}"/>
              </a:ext>
            </a:extLst>
          </p:cNvPr>
          <p:cNvSpPr txBox="1"/>
          <p:nvPr/>
        </p:nvSpPr>
        <p:spPr>
          <a:xfrm>
            <a:off x="4730262" y="1933154"/>
            <a:ext cx="1837592" cy="369332"/>
          </a:xfrm>
          <a:prstGeom prst="rect">
            <a:avLst/>
          </a:prstGeom>
          <a:solidFill>
            <a:schemeClr val="bg1"/>
          </a:solidFill>
          <a:ln w="38100">
            <a:solidFill>
              <a:srgbClr val="FF0000"/>
            </a:solidFill>
          </a:ln>
        </p:spPr>
        <p:txBody>
          <a:bodyPr wrap="square" rtlCol="0">
            <a:spAutoFit/>
          </a:bodyPr>
          <a:lstStyle/>
          <a:p>
            <a:r>
              <a:rPr lang="en-US" dirty="0"/>
              <a:t>CLICK HERE</a:t>
            </a:r>
          </a:p>
        </p:txBody>
      </p:sp>
      <p:cxnSp>
        <p:nvCxnSpPr>
          <p:cNvPr id="8" name="Straight Arrow Connector 7">
            <a:extLst>
              <a:ext uri="{FF2B5EF4-FFF2-40B4-BE49-F238E27FC236}">
                <a16:creationId xmlns:a16="http://schemas.microsoft.com/office/drawing/2014/main" id="{454AE37D-1316-BA82-F7C1-E5D834A85015}"/>
              </a:ext>
            </a:extLst>
          </p:cNvPr>
          <p:cNvCxnSpPr>
            <a:cxnSpLocks/>
            <a:stCxn id="7" idx="1"/>
            <a:endCxn id="6" idx="3"/>
          </p:cNvCxnSpPr>
          <p:nvPr/>
        </p:nvCxnSpPr>
        <p:spPr>
          <a:xfrm flipH="1" flipV="1">
            <a:off x="4088423" y="1537921"/>
            <a:ext cx="641839" cy="57989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3357524"/>
      </p:ext>
    </p:extLst>
  </p:cSld>
  <p:clrMapOvr>
    <a:masterClrMapping/>
  </p:clrMapOvr>
</p:sld>
</file>

<file path=ppt/theme/theme1.xml><?xml version="1.0" encoding="utf-8"?>
<a:theme xmlns:a="http://schemas.openxmlformats.org/drawingml/2006/main" name="01 Title and Section Slides">
  <a:themeElements>
    <a:clrScheme name="Lockheed Martin Pwpt Palette 2">
      <a:dk1>
        <a:srgbClr val="404140"/>
      </a:dk1>
      <a:lt1>
        <a:srgbClr val="FFFFFF"/>
      </a:lt1>
      <a:dk2>
        <a:srgbClr val="000000"/>
      </a:dk2>
      <a:lt2>
        <a:srgbClr val="E2E2E2"/>
      </a:lt2>
      <a:accent1>
        <a:srgbClr val="003378"/>
      </a:accent1>
      <a:accent2>
        <a:srgbClr val="00A1DF"/>
      </a:accent2>
      <a:accent3>
        <a:srgbClr val="42AF2A"/>
      </a:accent3>
      <a:accent4>
        <a:srgbClr val="FF8004"/>
      </a:accent4>
      <a:accent5>
        <a:srgbClr val="823277"/>
      </a:accent5>
      <a:accent6>
        <a:srgbClr val="FFCC00"/>
      </a:accent6>
      <a:hlink>
        <a:srgbClr val="289CE6"/>
      </a:hlink>
      <a:folHlink>
        <a:srgbClr val="003478"/>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02 Quote Slides">
  <a:themeElements>
    <a:clrScheme name="Lockheed Martin Pwpt Palette 2">
      <a:dk1>
        <a:srgbClr val="404140"/>
      </a:dk1>
      <a:lt1>
        <a:srgbClr val="FFFFFF"/>
      </a:lt1>
      <a:dk2>
        <a:srgbClr val="000000"/>
      </a:dk2>
      <a:lt2>
        <a:srgbClr val="E2E2E2"/>
      </a:lt2>
      <a:accent1>
        <a:srgbClr val="003378"/>
      </a:accent1>
      <a:accent2>
        <a:srgbClr val="00A1DF"/>
      </a:accent2>
      <a:accent3>
        <a:srgbClr val="42AF2A"/>
      </a:accent3>
      <a:accent4>
        <a:srgbClr val="FF8004"/>
      </a:accent4>
      <a:accent5>
        <a:srgbClr val="823277"/>
      </a:accent5>
      <a:accent6>
        <a:srgbClr val="FFCC00"/>
      </a:accent6>
      <a:hlink>
        <a:srgbClr val="289CE6"/>
      </a:hlink>
      <a:folHlink>
        <a:srgbClr val="003478"/>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03 Master Slides">
  <a:themeElements>
    <a:clrScheme name="Lockheed Martin Presentation Palette">
      <a:dk1>
        <a:srgbClr val="404140"/>
      </a:dk1>
      <a:lt1>
        <a:srgbClr val="FFFFFF"/>
      </a:lt1>
      <a:dk2>
        <a:srgbClr val="000000"/>
      </a:dk2>
      <a:lt2>
        <a:srgbClr val="E2E2E2"/>
      </a:lt2>
      <a:accent1>
        <a:srgbClr val="003378"/>
      </a:accent1>
      <a:accent2>
        <a:srgbClr val="00A1DF"/>
      </a:accent2>
      <a:accent3>
        <a:srgbClr val="42AF2A"/>
      </a:accent3>
      <a:accent4>
        <a:srgbClr val="FF8004"/>
      </a:accent4>
      <a:accent5>
        <a:srgbClr val="823277"/>
      </a:accent5>
      <a:accent6>
        <a:srgbClr val="FFCC00"/>
      </a:accent6>
      <a:hlink>
        <a:srgbClr val="289CE6"/>
      </a:hlink>
      <a:folHlink>
        <a:srgbClr val="003478"/>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04 Left Slides">
  <a:themeElements>
    <a:clrScheme name="Lockheed Martin Pwpt Palette 2">
      <a:dk1>
        <a:srgbClr val="404140"/>
      </a:dk1>
      <a:lt1>
        <a:srgbClr val="FFFFFF"/>
      </a:lt1>
      <a:dk2>
        <a:srgbClr val="000000"/>
      </a:dk2>
      <a:lt2>
        <a:srgbClr val="E2E2E2"/>
      </a:lt2>
      <a:accent1>
        <a:srgbClr val="003378"/>
      </a:accent1>
      <a:accent2>
        <a:srgbClr val="00A1DF"/>
      </a:accent2>
      <a:accent3>
        <a:srgbClr val="42AF2A"/>
      </a:accent3>
      <a:accent4>
        <a:srgbClr val="FF8004"/>
      </a:accent4>
      <a:accent5>
        <a:srgbClr val="823277"/>
      </a:accent5>
      <a:accent6>
        <a:srgbClr val="FFCC00"/>
      </a:accent6>
      <a:hlink>
        <a:srgbClr val="289CE6"/>
      </a:hlink>
      <a:folHlink>
        <a:srgbClr val="003478"/>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05 Right Slides">
  <a:themeElements>
    <a:clrScheme name="RMS CDAO Brand">
      <a:dk1>
        <a:srgbClr val="404140"/>
      </a:dk1>
      <a:lt1>
        <a:srgbClr val="FFFFFF"/>
      </a:lt1>
      <a:dk2>
        <a:srgbClr val="000000"/>
      </a:dk2>
      <a:lt2>
        <a:srgbClr val="E2E2E2"/>
      </a:lt2>
      <a:accent1>
        <a:srgbClr val="003378"/>
      </a:accent1>
      <a:accent2>
        <a:srgbClr val="00A1DF"/>
      </a:accent2>
      <a:accent3>
        <a:srgbClr val="42AF2A"/>
      </a:accent3>
      <a:accent4>
        <a:srgbClr val="FECA04"/>
      </a:accent4>
      <a:accent5>
        <a:srgbClr val="833078"/>
      </a:accent5>
      <a:accent6>
        <a:srgbClr val="FE8001"/>
      </a:accent6>
      <a:hlink>
        <a:srgbClr val="289CE6"/>
      </a:hlink>
      <a:folHlink>
        <a:srgbClr val="003478"/>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491BDCA23AFA2478E9801C1D47B66D0" ma:contentTypeVersion="18" ma:contentTypeDescription="Create a new document." ma:contentTypeScope="" ma:versionID="f2ed27a2dd3d4bf84ef9fa73ce5680c4">
  <xsd:schema xmlns:xsd="http://www.w3.org/2001/XMLSchema" xmlns:xs="http://www.w3.org/2001/XMLSchema" xmlns:p="http://schemas.microsoft.com/office/2006/metadata/properties" xmlns:ns2="c32bdb06-5c0d-4835-891b-9c92372d4b3b" xmlns:ns3="21d7bdc1-57da-4193-a66b-3d1493a9a2ed" targetNamespace="http://schemas.microsoft.com/office/2006/metadata/properties" ma:root="true" ma:fieldsID="d0061081285e15d15863455ba7b37c33" ns2:_="" ns3:_="">
    <xsd:import namespace="c32bdb06-5c0d-4835-891b-9c92372d4b3b"/>
    <xsd:import namespace="21d7bdc1-57da-4193-a66b-3d1493a9a2ed"/>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ServiceLocation" minOccurs="0"/>
                <xsd:element ref="ns2:MediaServiceGenerationTime" minOccurs="0"/>
                <xsd:element ref="ns2:MediaServiceEventHashCode" minOccurs="0"/>
                <xsd:element ref="ns3:SharedWithUsers" minOccurs="0"/>
                <xsd:element ref="ns3:SharedWithDetails" minOccurs="0"/>
                <xsd:element ref="ns2:MediaServiceOCR" minOccurs="0"/>
                <xsd:element ref="ns2:MediaLengthInSeconds" minOccurs="0"/>
                <xsd:element ref="ns2:MediaServiceObjectDetectorVersions" minOccurs="0"/>
                <xsd:element ref="ns2:Notes" minOccurs="0"/>
                <xsd:element ref="ns2:Comments" minOccurs="0"/>
                <xsd:element ref="ns2:MediaServiceSearchProperties"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32bdb06-5c0d-4835-891b-9c92372d4b3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dfb6dc33-a77e-4906-9653-fd9840b779d0"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Location" ma:index="14" nillable="true" ma:displayName="Location" ma:indexed="true"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Notes" ma:index="22" nillable="true" ma:displayName="Notes" ma:format="Dropdown" ma:internalName="Notes">
      <xsd:simpleType>
        <xsd:restriction base="dms:Note">
          <xsd:maxLength value="255"/>
        </xsd:restriction>
      </xsd:simpleType>
    </xsd:element>
    <xsd:element name="Comments" ma:index="23" nillable="true" ma:displayName="Comments" ma:format="Dropdown" ma:internalName="Comments">
      <xsd:simpleType>
        <xsd:restriction base="dms:Note">
          <xsd:maxLength value="255"/>
        </xsd:restriction>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Status" ma:index="25" nillable="true" ma:displayName="Status" ma:default="0" ma:description="Is cleaned?" ma:format="Dropdown" ma:internalName="Status">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21d7bdc1-57da-4193-a66b-3d1493a9a2ed"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1da99c99-41cb-421f-bb38-d3f6fd74545f}" ma:internalName="TaxCatchAll" ma:showField="CatchAllData" ma:web="21d7bdc1-57da-4193-a66b-3d1493a9a2ed">
      <xsd:complexType>
        <xsd:complexContent>
          <xsd:extension base="dms:MultiChoiceLookup">
            <xsd:sequence>
              <xsd:element name="Value" type="dms:Lookup" maxOccurs="unbounded" minOccurs="0" nillable="true"/>
            </xsd:sequence>
          </xsd:extension>
        </xsd:complexContent>
      </xsd:complexType>
    </xsd:element>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c32bdb06-5c0d-4835-891b-9c92372d4b3b">
      <Terms xmlns="http://schemas.microsoft.com/office/infopath/2007/PartnerControls"/>
    </lcf76f155ced4ddcb4097134ff3c332f>
    <TaxCatchAll xmlns="21d7bdc1-57da-4193-a66b-3d1493a9a2ed" xsi:nil="true"/>
    <Notes xmlns="c32bdb06-5c0d-4835-891b-9c92372d4b3b" xsi:nil="true"/>
    <Comments xmlns="c32bdb06-5c0d-4835-891b-9c92372d4b3b" xsi:nil="true"/>
    <Status xmlns="c32bdb06-5c0d-4835-891b-9c92372d4b3b">false</Status>
  </documentManagement>
</p:properties>
</file>

<file path=customXml/itemProps1.xml><?xml version="1.0" encoding="utf-8"?>
<ds:datastoreItem xmlns:ds="http://schemas.openxmlformats.org/officeDocument/2006/customXml" ds:itemID="{183352BE-FB98-4E5D-8591-DD6779DCA05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32bdb06-5c0d-4835-891b-9c92372d4b3b"/>
    <ds:schemaRef ds:uri="21d7bdc1-57da-4193-a66b-3d1493a9a2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870A123-E7E9-4C97-A645-1933AE8D11E6}">
  <ds:schemaRefs>
    <ds:schemaRef ds:uri="http://schemas.microsoft.com/sharepoint/v3/contenttype/forms"/>
  </ds:schemaRefs>
</ds:datastoreItem>
</file>

<file path=customXml/itemProps3.xml><?xml version="1.0" encoding="utf-8"?>
<ds:datastoreItem xmlns:ds="http://schemas.openxmlformats.org/officeDocument/2006/customXml" ds:itemID="{0EA1A8C1-AD02-47C3-B4D9-F3822DA39990}">
  <ds:schemaRefs>
    <ds:schemaRef ds:uri="http://schemas.microsoft.com/office/2006/metadata/properties"/>
    <ds:schemaRef ds:uri="http://schemas.microsoft.com/office/infopath/2007/PartnerControls"/>
    <ds:schemaRef ds:uri="c32bdb06-5c0d-4835-891b-9c92372d4b3b"/>
    <ds:schemaRef ds:uri="21d7bdc1-57da-4193-a66b-3d1493a9a2ed"/>
  </ds:schemaRefs>
</ds:datastoreItem>
</file>

<file path=docProps/app.xml><?xml version="1.0" encoding="utf-8"?>
<Properties xmlns="http://schemas.openxmlformats.org/officeDocument/2006/extended-properties" xmlns:vt="http://schemas.openxmlformats.org/officeDocument/2006/docPropsVTypes">
  <TotalTime>18793</TotalTime>
  <Words>70</Words>
  <Application>Microsoft Macintosh PowerPoint</Application>
  <PresentationFormat>Widescreen</PresentationFormat>
  <Paragraphs>24</Paragraphs>
  <Slides>10</Slides>
  <Notes>1</Notes>
  <HiddenSlides>0</HiddenSlides>
  <MMClips>0</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10</vt:i4>
      </vt:variant>
    </vt:vector>
  </HeadingPairs>
  <TitlesOfParts>
    <vt:vector size="20" baseType="lpstr">
      <vt:lpstr>Arial</vt:lpstr>
      <vt:lpstr>Calibri</vt:lpstr>
      <vt:lpstr>Calibri Light</vt:lpstr>
      <vt:lpstr>Courier New</vt:lpstr>
      <vt:lpstr>Times</vt:lpstr>
      <vt:lpstr>01 Title and Section Slides</vt:lpstr>
      <vt:lpstr>02 Quote Slides</vt:lpstr>
      <vt:lpstr>03 Master Slides</vt:lpstr>
      <vt:lpstr>04 Left Slides</vt:lpstr>
      <vt:lpstr>05 Right Slides</vt:lpstr>
      <vt:lpstr>Getting Started with SageMaker Studio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Reffner, Cassandra L (US)</dc:creator>
  <cp:keywords>Unrestricted</cp:keywords>
  <cp:lastModifiedBy>Abdulrazzaq, Hamzah (US)</cp:lastModifiedBy>
  <cp:revision>311</cp:revision>
  <dcterms:created xsi:type="dcterms:W3CDTF">2019-07-16T15:23:01Z</dcterms:created>
  <dcterms:modified xsi:type="dcterms:W3CDTF">2024-08-26T16:47:46Z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M SIP Document Sensitivity">
    <vt:lpwstr/>
  </property>
  <property fmtid="{D5CDD505-2E9C-101B-9397-08002B2CF9AE}" pid="3" name="Document Author">
    <vt:lpwstr>US\e371246</vt:lpwstr>
  </property>
  <property fmtid="{D5CDD505-2E9C-101B-9397-08002B2CF9AE}" pid="4" name="Document Sensitivity">
    <vt:lpwstr>1</vt:lpwstr>
  </property>
  <property fmtid="{D5CDD505-2E9C-101B-9397-08002B2CF9AE}" pid="5" name="ThirdParty">
    <vt:lpwstr/>
  </property>
  <property fmtid="{D5CDD505-2E9C-101B-9397-08002B2CF9AE}" pid="6" name="OCI Restriction">
    <vt:bool>false</vt:bool>
  </property>
  <property fmtid="{D5CDD505-2E9C-101B-9397-08002B2CF9AE}" pid="7" name="OCI Additional Info">
    <vt:lpwstr/>
  </property>
  <property fmtid="{D5CDD505-2E9C-101B-9397-08002B2CF9AE}" pid="8" name="Allow Header Overwrite">
    <vt:bool>true</vt:bool>
  </property>
  <property fmtid="{D5CDD505-2E9C-101B-9397-08002B2CF9AE}" pid="9" name="Allow Footer Overwrite">
    <vt:bool>true</vt:bool>
  </property>
  <property fmtid="{D5CDD505-2E9C-101B-9397-08002B2CF9AE}" pid="10" name="Multiple Selected">
    <vt:lpwstr>-1</vt:lpwstr>
  </property>
  <property fmtid="{D5CDD505-2E9C-101B-9397-08002B2CF9AE}" pid="11" name="SIPLongWording">
    <vt:lpwstr>_x000d_
_x000d_
</vt:lpwstr>
  </property>
  <property fmtid="{D5CDD505-2E9C-101B-9397-08002B2CF9AE}" pid="12" name="ExpCountry">
    <vt:lpwstr/>
  </property>
  <property fmtid="{D5CDD505-2E9C-101B-9397-08002B2CF9AE}" pid="13" name="TextBoxAndDropdownValues">
    <vt:lpwstr/>
  </property>
  <property fmtid="{D5CDD505-2E9C-101B-9397-08002B2CF9AE}" pid="14" name="SecurityClassification">
    <vt:lpwstr/>
  </property>
  <property fmtid="{D5CDD505-2E9C-101B-9397-08002B2CF9AE}" pid="15" name="ContentTypeId">
    <vt:lpwstr>0x0101000491BDCA23AFA2478E9801C1D47B66D0</vt:lpwstr>
  </property>
  <property fmtid="{D5CDD505-2E9C-101B-9397-08002B2CF9AE}" pid="16" name="MediaServiceImageTags">
    <vt:lpwstr/>
  </property>
  <property fmtid="{D5CDD505-2E9C-101B-9397-08002B2CF9AE}" pid="17" name="MSIP_Label_502bc7c3-f152-4da1-98bd-f7a1bebdf752_Enabled">
    <vt:lpwstr>true</vt:lpwstr>
  </property>
  <property fmtid="{D5CDD505-2E9C-101B-9397-08002B2CF9AE}" pid="18" name="MSIP_Label_502bc7c3-f152-4da1-98bd-f7a1bebdf752_SetDate">
    <vt:lpwstr>2024-08-14T13:34:30Z</vt:lpwstr>
  </property>
  <property fmtid="{D5CDD505-2E9C-101B-9397-08002B2CF9AE}" pid="19" name="MSIP_Label_502bc7c3-f152-4da1-98bd-f7a1bebdf752_Method">
    <vt:lpwstr>Privileged</vt:lpwstr>
  </property>
  <property fmtid="{D5CDD505-2E9C-101B-9397-08002B2CF9AE}" pid="20" name="MSIP_Label_502bc7c3-f152-4da1-98bd-f7a1bebdf752_Name">
    <vt:lpwstr>Unrestricted</vt:lpwstr>
  </property>
  <property fmtid="{D5CDD505-2E9C-101B-9397-08002B2CF9AE}" pid="21" name="MSIP_Label_502bc7c3-f152-4da1-98bd-f7a1bebdf752_SiteId">
    <vt:lpwstr>b18f006c-b0fc-467d-b23a-a35b5695b5dc</vt:lpwstr>
  </property>
  <property fmtid="{D5CDD505-2E9C-101B-9397-08002B2CF9AE}" pid="22" name="MSIP_Label_502bc7c3-f152-4da1-98bd-f7a1bebdf752_ActionId">
    <vt:lpwstr>0e05097d-a856-4738-86b4-2914762c3cd7</vt:lpwstr>
  </property>
  <property fmtid="{D5CDD505-2E9C-101B-9397-08002B2CF9AE}" pid="23" name="MSIP_Label_502bc7c3-f152-4da1-98bd-f7a1bebdf752_ContentBits">
    <vt:lpwstr>0</vt:lpwstr>
  </property>
</Properties>
</file>

<file path=docProps/thumbnail.jpeg>
</file>